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0" r:id="rId3"/>
    <p:sldMasterId id="2147483652" r:id="rId4"/>
    <p:sldMasterId id="2147483654" r:id="rId5"/>
  </p:sldMasterIdLst>
  <p:notesMasterIdLst>
    <p:notesMasterId r:id="rId36"/>
  </p:notesMasterIdLst>
  <p:sldIdLst>
    <p:sldId id="321" r:id="rId6"/>
    <p:sldId id="280" r:id="rId7"/>
    <p:sldId id="323" r:id="rId8"/>
    <p:sldId id="311" r:id="rId9"/>
    <p:sldId id="282" r:id="rId10"/>
    <p:sldId id="283" r:id="rId11"/>
    <p:sldId id="284" r:id="rId12"/>
    <p:sldId id="325" r:id="rId13"/>
    <p:sldId id="324" r:id="rId14"/>
    <p:sldId id="285" r:id="rId15"/>
    <p:sldId id="312" r:id="rId16"/>
    <p:sldId id="313" r:id="rId17"/>
    <p:sldId id="315" r:id="rId18"/>
    <p:sldId id="316" r:id="rId19"/>
    <p:sldId id="317" r:id="rId20"/>
    <p:sldId id="318" r:id="rId21"/>
    <p:sldId id="297" r:id="rId22"/>
    <p:sldId id="319" r:id="rId23"/>
    <p:sldId id="300" r:id="rId24"/>
    <p:sldId id="301" r:id="rId25"/>
    <p:sldId id="302" r:id="rId26"/>
    <p:sldId id="326" r:id="rId27"/>
    <p:sldId id="304" r:id="rId28"/>
    <p:sldId id="305" r:id="rId29"/>
    <p:sldId id="306" r:id="rId30"/>
    <p:sldId id="307" r:id="rId31"/>
    <p:sldId id="308" r:id="rId32"/>
    <p:sldId id="309" r:id="rId33"/>
    <p:sldId id="310" r:id="rId34"/>
    <p:sldId id="320" r:id="rId35"/>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Calibri" panose="020F0502020204030204"/>
      <p:regular r:id="rId44"/>
      <p:bold r:id="rId45"/>
      <p:italic r:id="rId46"/>
      <p:boldItalic r:id="rId47"/>
    </p:embeddedFont>
    <p:embeddedFont>
      <p:font typeface="Wingdings 2" panose="05020102010507070707"/>
      <p:regular r:id="rId48"/>
    </p:embeddedFont>
    <p:embeddedFont>
      <p:font typeface="Century Schoolbook" panose="0204060405050502030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p:scale>
          <a:sx n="60" d="100"/>
          <a:sy n="60" d="100"/>
        </p:scale>
        <p:origin x="-456"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2" Type="http://schemas.openxmlformats.org/officeDocument/2006/relationships/font" Target="fonts/font13.fntdata"/><Relationship Id="rId51" Type="http://schemas.openxmlformats.org/officeDocument/2006/relationships/font" Target="fonts/font12.fntdata"/><Relationship Id="rId50" Type="http://schemas.openxmlformats.org/officeDocument/2006/relationships/font" Target="fonts/font11.fntdata"/><Relationship Id="rId5" Type="http://schemas.openxmlformats.org/officeDocument/2006/relationships/slideMaster" Target="slideMasters/slideMaster4.xml"/><Relationship Id="rId49" Type="http://schemas.openxmlformats.org/officeDocument/2006/relationships/font" Target="fonts/font10.fntdata"/><Relationship Id="rId48" Type="http://schemas.openxmlformats.org/officeDocument/2006/relationships/font" Target="fonts/font9.fntdata"/><Relationship Id="rId47" Type="http://schemas.openxmlformats.org/officeDocument/2006/relationships/font" Target="fonts/font8.fntdata"/><Relationship Id="rId46" Type="http://schemas.openxmlformats.org/officeDocument/2006/relationships/font" Target="fonts/font7.fntdata"/><Relationship Id="rId45" Type="http://schemas.openxmlformats.org/officeDocument/2006/relationships/font" Target="fonts/font6.fntdata"/><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notesMaster" Target="notesMasters/notesMaster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D107AB-6A6E-4833-BA26-D7E0B1612032}"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102761-1F16-491D-9AB8-F2C7CC2D6AE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1"/>
            <a:ext cx="2844800" cy="476251"/>
          </a:xfrm>
          <a:prstGeom prst="rect">
            <a:avLst/>
          </a:prstGeom>
        </p:spPr>
        <p:txBody>
          <a:bodyPr lIns="38346" tIns="19172" rIns="38346" bIns="19172"/>
          <a:lstStyle>
            <a:lvl1pPr defTabSz="913130" fontAlgn="auto">
              <a:spcBef>
                <a:spcPts val="0"/>
              </a:spcBef>
              <a:spcAft>
                <a:spcPts val="0"/>
              </a:spcAft>
              <a:defRPr sz="1900">
                <a:solidFill>
                  <a:prstClr val="black"/>
                </a:solidFill>
                <a:latin typeface="Calibri" panose="020F0502020204030204"/>
              </a:defRPr>
            </a:lvl1pPr>
          </a:lstStyle>
          <a:p>
            <a:pPr>
              <a:defRPr/>
            </a:pPr>
            <a:endParaRPr lang="en-US"/>
          </a:p>
        </p:txBody>
      </p:sp>
      <p:sp>
        <p:nvSpPr>
          <p:cNvPr id="3" name="Rectangle 5"/>
          <p:cNvSpPr>
            <a:spLocks noGrp="1" noChangeArrowheads="1"/>
          </p:cNvSpPr>
          <p:nvPr>
            <p:ph type="ftr" sz="quarter" idx="11"/>
          </p:nvPr>
        </p:nvSpPr>
        <p:spPr>
          <a:xfrm>
            <a:off x="4165600" y="6245231"/>
            <a:ext cx="3860800" cy="476251"/>
          </a:xfrm>
          <a:prstGeom prst="rect">
            <a:avLst/>
          </a:prstGeom>
        </p:spPr>
        <p:txBody>
          <a:bodyPr lIns="38346" tIns="19172" rIns="38346" bIns="19172"/>
          <a:lstStyle>
            <a:lvl1pPr defTabSz="913130" fontAlgn="auto">
              <a:spcBef>
                <a:spcPts val="0"/>
              </a:spcBef>
              <a:spcAft>
                <a:spcPts val="0"/>
              </a:spcAft>
              <a:defRPr sz="1900">
                <a:solidFill>
                  <a:prstClr val="black"/>
                </a:solidFill>
                <a:latin typeface="Calibri" panose="020F0502020204030204"/>
              </a:defRPr>
            </a:lvl1pPr>
          </a:lstStyle>
          <a:p>
            <a:pPr>
              <a:defRPr/>
            </a:pPr>
            <a:endParaRPr lang="en-US"/>
          </a:p>
        </p:txBody>
      </p:sp>
      <p:sp>
        <p:nvSpPr>
          <p:cNvPr id="4" name="Rectangle 6"/>
          <p:cNvSpPr>
            <a:spLocks noGrp="1" noChangeArrowheads="1"/>
          </p:cNvSpPr>
          <p:nvPr>
            <p:ph type="sldNum" sz="quarter" idx="12"/>
          </p:nvPr>
        </p:nvSpPr>
        <p:spPr>
          <a:xfrm>
            <a:off x="8737600" y="6245231"/>
            <a:ext cx="2844800" cy="476251"/>
          </a:xfrm>
          <a:prstGeom prst="rect">
            <a:avLst/>
          </a:prstGeom>
        </p:spPr>
        <p:txBody>
          <a:bodyPr lIns="38346" tIns="19172" rIns="38346" bIns="19172"/>
          <a:lstStyle>
            <a:lvl1pPr defTabSz="913130" fontAlgn="auto">
              <a:spcBef>
                <a:spcPts val="0"/>
              </a:spcBef>
              <a:spcAft>
                <a:spcPts val="0"/>
              </a:spcAft>
              <a:defRPr sz="1900">
                <a:solidFill>
                  <a:prstClr val="black"/>
                </a:solidFill>
                <a:latin typeface="Calibri" panose="020F0502020204030204"/>
              </a:defRPr>
            </a:lvl1pPr>
          </a:lstStyle>
          <a:p>
            <a:pPr>
              <a:defRPr/>
            </a:pPr>
            <a:fld id="{D212395B-93B1-4EFB-857C-0A2880633600}"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75357-6840-4D4A-B17E-A6CEAD9FDBBC}" type="datetimeFigureOut">
              <a:rPr lang="en-US" smtClean="0">
                <a:solidFill>
                  <a:srgbClr val="575F6D"/>
                </a:solidFill>
              </a:rPr>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E6061E12-0CE0-4D5B-A183-532D2CD7D9A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endParaRPr kumimoji="0" lang="en-US" smtClean="0"/>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2C75357-6840-4D4A-B17E-A6CEAD9FDBBC}" type="datetimeFigureOut">
              <a:rPr lang="en-US" smtClean="0">
                <a:solidFill>
                  <a:srgbClr val="575F6D"/>
                </a:solidFill>
              </a:rPr>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E6061E12-0CE0-4D5B-A183-532D2CD7D9AF}" type="slidenum">
              <a:rPr lang="en-US" smtClean="0"/>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endParaRPr kumimoji="0" lang="en-US" smtClean="0"/>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92C75357-6840-4D4A-B17E-A6CEAD9FDBBC}" type="datetimeFigureOut">
              <a:rPr lang="en-US" smtClean="0">
                <a:solidFill>
                  <a:srgbClr val="575F6D"/>
                </a:solidFill>
              </a:rPr>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E6061E12-0CE0-4D5B-A183-532D2CD7D9AF}" type="slidenum">
              <a:rPr lang="en-US" smtClean="0"/>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C75357-6840-4D4A-B17E-A6CEAD9FDBBC}" type="datetimeFigureOut">
              <a:rPr lang="en-US" smtClean="0">
                <a:solidFill>
                  <a:srgbClr val="575F6D"/>
                </a:solidFill>
              </a:rPr>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6061E12-0CE0-4D5B-A183-532D2CD7D9AF}"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C75357-6840-4D4A-B17E-A6CEAD9FDBBC}" type="datetimeFigureOut">
              <a:rPr lang="en-US" smtClean="0">
                <a:solidFill>
                  <a:srgbClr val="575F6D"/>
                </a:solidFill>
              </a:rPr>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6061E12-0CE0-4D5B-A183-532D2CD7D9A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765" eaLnBrk="1" fontAlgn="auto" hangingPunct="1">
              <a:spcBef>
                <a:spcPts val="0"/>
              </a:spcBef>
              <a:spcAft>
                <a:spcPts val="0"/>
              </a:spcAft>
              <a:defRPr>
                <a:solidFill>
                  <a:prstClr val="black"/>
                </a:solidFill>
                <a:latin typeface="Calibri" panose="020F0502020204030204"/>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765" eaLnBrk="1" fontAlgn="auto" hangingPunct="1">
              <a:spcBef>
                <a:spcPts val="0"/>
              </a:spcBef>
              <a:spcAft>
                <a:spcPts val="0"/>
              </a:spcAft>
              <a:defRPr>
                <a:solidFill>
                  <a:prstClr val="black"/>
                </a:solidFill>
                <a:latin typeface="Calibri" panose="020F0502020204030204"/>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765" eaLnBrk="1" fontAlgn="auto" hangingPunct="1">
              <a:spcBef>
                <a:spcPts val="0"/>
              </a:spcBef>
              <a:spcAft>
                <a:spcPts val="0"/>
              </a:spcAft>
              <a:defRPr smtClean="0">
                <a:solidFill>
                  <a:prstClr val="black"/>
                </a:solidFill>
                <a:latin typeface="Calibri" panose="020F0502020204030204"/>
                <a:cs typeface="+mn-cs"/>
              </a:defRPr>
            </a:lvl1pPr>
          </a:lstStyle>
          <a:p>
            <a:pPr>
              <a:defRPr/>
            </a:pPr>
            <a:fld id="{19DA43E9-F5C3-452D-B493-43E81A57ECE9}"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7"/>
            <a:ext cx="2844800" cy="476251"/>
          </a:xfrm>
          <a:prstGeom prst="rect">
            <a:avLst/>
          </a:prstGeom>
        </p:spPr>
        <p:txBody>
          <a:bodyPr lIns="45694" tIns="22846" rIns="45694" bIns="22846"/>
          <a:lstStyle>
            <a:lvl1pPr>
              <a:defRPr/>
            </a:lvl1pPr>
          </a:lstStyle>
          <a:p>
            <a:pPr defTabSz="1087755">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37"/>
            <a:ext cx="3860800" cy="476251"/>
          </a:xfrm>
          <a:prstGeom prst="rect">
            <a:avLst/>
          </a:prstGeom>
        </p:spPr>
        <p:txBody>
          <a:bodyPr lIns="45694" tIns="22846" rIns="45694" bIns="22846"/>
          <a:lstStyle>
            <a:lvl1pPr>
              <a:defRPr/>
            </a:lvl1pPr>
          </a:lstStyle>
          <a:p>
            <a:pPr defTabSz="1087755">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37"/>
            <a:ext cx="2844800" cy="476251"/>
          </a:xfrm>
          <a:prstGeom prst="rect">
            <a:avLst/>
          </a:prstGeom>
        </p:spPr>
        <p:txBody>
          <a:bodyPr lIns="45694" tIns="22846" rIns="45694" bIns="22846"/>
          <a:lstStyle>
            <a:lvl1pPr>
              <a:defRPr/>
            </a:lvl1pPr>
          </a:lstStyle>
          <a:p>
            <a:pPr defTabSz="1087755"/>
            <a:fld id="{475E0F57-EEA1-4A8B-9311-4AD2064A14C0}" type="slidenum">
              <a:rPr lang="en-US" sz="2100" smtClean="0">
                <a:solidFill>
                  <a:prstClr val="black"/>
                </a:solidFill>
              </a:rPr>
            </a:fld>
            <a:endParaRPr lang="en-US" sz="2100">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92C75357-6840-4D4A-B17E-A6CEAD9FDBBC}" type="datetimeFigureOut">
              <a:rPr lang="en-US" smtClean="0">
                <a:solidFill>
                  <a:srgbClr val="575F6D"/>
                </a:solidFill>
              </a:rPr>
            </a:fld>
            <a:endParaRPr lang="en-US">
              <a:solidFill>
                <a:srgbClr val="575F6D"/>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solidFill>
                <a:srgbClr val="575F6D"/>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E6061E12-0CE0-4D5B-A183-532D2CD7D9A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2C75357-6840-4D4A-B17E-A6CEAD9FDBBC}" type="datetimeFigureOut">
              <a:rPr lang="en-US" smtClean="0">
                <a:solidFill>
                  <a:srgbClr val="575F6D"/>
                </a:solidFill>
              </a:rPr>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E6061E12-0CE0-4D5B-A183-532D2CD7D9AF}" type="slidenum">
              <a:rPr lang="en-US" smtClean="0"/>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endParaRPr kumimoji="0" lang="en-US" smtClean="0"/>
          </a:p>
        </p:txBody>
      </p:sp>
      <p:sp>
        <p:nvSpPr>
          <p:cNvPr id="4" name="Date Placeholder 3"/>
          <p:cNvSpPr>
            <a:spLocks noGrp="1"/>
          </p:cNvSpPr>
          <p:nvPr>
            <p:ph type="dt" sz="half" idx="10"/>
          </p:nvPr>
        </p:nvSpPr>
        <p:spPr bwMode="auto">
          <a:xfrm rot="5400000">
            <a:off x="10732008" y="1106932"/>
            <a:ext cx="2286000" cy="508000"/>
          </a:xfrm>
        </p:spPr>
        <p:txBody>
          <a:bodyPr/>
          <a:lstStyle/>
          <a:p>
            <a:fld id="{92C75357-6840-4D4A-B17E-A6CEAD9FDBBC}" type="datetimeFigureOut">
              <a:rPr lang="en-US" smtClean="0">
                <a:solidFill>
                  <a:srgbClr val="FFF39D"/>
                </a:solidFill>
              </a:rPr>
            </a:fld>
            <a:endParaRPr lang="en-US">
              <a:solidFill>
                <a:srgbClr val="FFF39D"/>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solidFill>
                <a:srgbClr val="FFF39D"/>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fld id="{E6061E12-0CE0-4D5B-A183-532D2CD7D9AF}"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2C75357-6840-4D4A-B17E-A6CEAD9FDBBC}" type="datetimeFigureOut">
              <a:rPr lang="en-US" smtClean="0">
                <a:solidFill>
                  <a:srgbClr val="575F6D"/>
                </a:solidFill>
              </a:rPr>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E6061E12-0CE0-4D5B-A183-532D2CD7D9AF}" type="slidenum">
              <a:rPr lang="en-US" smtClean="0"/>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2C75357-6840-4D4A-B17E-A6CEAD9FDBBC}" type="datetimeFigureOut">
              <a:rPr lang="en-US" smtClean="0">
                <a:solidFill>
                  <a:srgbClr val="575F6D"/>
                </a:solidFill>
              </a:rPr>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E6061E12-0CE0-4D5B-A183-532D2CD7D9AF}" type="slidenum">
              <a:rPr lang="en-US" smtClean="0"/>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endParaRPr kumimoji="0" lang="en-US" smtClean="0"/>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endParaRPr kumimoji="0" 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2C75357-6840-4D4A-B17E-A6CEAD9FDBBC}" type="datetimeFigureOut">
              <a:rPr lang="en-US" smtClean="0">
                <a:solidFill>
                  <a:srgbClr val="575F6D"/>
                </a:solidFill>
              </a:rPr>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E6061E12-0CE0-4D5B-A183-532D2CD7D9AF}" type="slidenum">
              <a:rPr lang="en-US" smtClean="0"/>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2" Type="http://schemas.openxmlformats.org/officeDocument/2006/relationships/theme" Target="../theme/theme4.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algn="ctr" defTabSz="913130">
              <a:defRPr/>
            </a:pPr>
            <a:endParaRPr lang="en-US" sz="1900">
              <a:solidFill>
                <a:prstClr val="white"/>
              </a:solidFill>
            </a:endParaRPr>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1860" rtl="0" eaLnBrk="0" fontAlgn="base" hangingPunct="0">
        <a:spcBef>
          <a:spcPct val="0"/>
        </a:spcBef>
        <a:spcAft>
          <a:spcPct val="0"/>
        </a:spcAft>
        <a:defRPr sz="4400" kern="1200">
          <a:solidFill>
            <a:schemeClr val="tx1"/>
          </a:solidFill>
          <a:latin typeface="+mj-lt"/>
          <a:ea typeface="+mj-ea"/>
          <a:cs typeface="+mj-cs"/>
        </a:defRPr>
      </a:lvl1pPr>
      <a:lvl2pPr algn="ctr" defTabSz="911860" rtl="0" eaLnBrk="0" fontAlgn="base" hangingPunct="0">
        <a:spcBef>
          <a:spcPct val="0"/>
        </a:spcBef>
        <a:spcAft>
          <a:spcPct val="0"/>
        </a:spcAft>
        <a:defRPr sz="4400">
          <a:solidFill>
            <a:schemeClr val="tx1"/>
          </a:solidFill>
          <a:latin typeface="Calibri" panose="020F0502020204030204" pitchFamily="34" charset="0"/>
        </a:defRPr>
      </a:lvl2pPr>
      <a:lvl3pPr algn="ctr" defTabSz="911860" rtl="0" eaLnBrk="0" fontAlgn="base" hangingPunct="0">
        <a:spcBef>
          <a:spcPct val="0"/>
        </a:spcBef>
        <a:spcAft>
          <a:spcPct val="0"/>
        </a:spcAft>
        <a:defRPr sz="4400">
          <a:solidFill>
            <a:schemeClr val="tx1"/>
          </a:solidFill>
          <a:latin typeface="Calibri" panose="020F0502020204030204" pitchFamily="34" charset="0"/>
        </a:defRPr>
      </a:lvl3pPr>
      <a:lvl4pPr algn="ctr" defTabSz="911860" rtl="0" eaLnBrk="0" fontAlgn="base" hangingPunct="0">
        <a:spcBef>
          <a:spcPct val="0"/>
        </a:spcBef>
        <a:spcAft>
          <a:spcPct val="0"/>
        </a:spcAft>
        <a:defRPr sz="4400">
          <a:solidFill>
            <a:schemeClr val="tx1"/>
          </a:solidFill>
          <a:latin typeface="Calibri" panose="020F0502020204030204" pitchFamily="34" charset="0"/>
        </a:defRPr>
      </a:lvl4pPr>
      <a:lvl5pPr algn="ctr" defTabSz="911860" rtl="0" eaLnBrk="0" fontAlgn="base" hangingPunct="0">
        <a:spcBef>
          <a:spcPct val="0"/>
        </a:spcBef>
        <a:spcAft>
          <a:spcPct val="0"/>
        </a:spcAft>
        <a:defRPr sz="4400">
          <a:solidFill>
            <a:schemeClr val="tx1"/>
          </a:solidFill>
          <a:latin typeface="Calibri" panose="020F0502020204030204" pitchFamily="34" charset="0"/>
        </a:defRPr>
      </a:lvl5pPr>
      <a:lvl6pPr marL="456565" algn="ctr" defTabSz="911860" rtl="0" fontAlgn="base">
        <a:spcBef>
          <a:spcPct val="0"/>
        </a:spcBef>
        <a:spcAft>
          <a:spcPct val="0"/>
        </a:spcAft>
        <a:defRPr sz="4400">
          <a:solidFill>
            <a:schemeClr val="tx1"/>
          </a:solidFill>
          <a:latin typeface="Calibri" panose="020F0502020204030204" pitchFamily="34" charset="0"/>
        </a:defRPr>
      </a:lvl6pPr>
      <a:lvl7pPr marL="913765" algn="ctr" defTabSz="911860" rtl="0" fontAlgn="base">
        <a:spcBef>
          <a:spcPct val="0"/>
        </a:spcBef>
        <a:spcAft>
          <a:spcPct val="0"/>
        </a:spcAft>
        <a:defRPr sz="4400">
          <a:solidFill>
            <a:schemeClr val="tx1"/>
          </a:solidFill>
          <a:latin typeface="Calibri" panose="020F0502020204030204" pitchFamily="34" charset="0"/>
        </a:defRPr>
      </a:lvl7pPr>
      <a:lvl8pPr marL="1370330" algn="ctr" defTabSz="911860" rtl="0" fontAlgn="base">
        <a:spcBef>
          <a:spcPct val="0"/>
        </a:spcBef>
        <a:spcAft>
          <a:spcPct val="0"/>
        </a:spcAft>
        <a:defRPr sz="4400">
          <a:solidFill>
            <a:schemeClr val="tx1"/>
          </a:solidFill>
          <a:latin typeface="Calibri" panose="020F0502020204030204" pitchFamily="34" charset="0"/>
        </a:defRPr>
      </a:lvl8pPr>
      <a:lvl9pPr marL="1826895" algn="ctr" defTabSz="911860" rtl="0" fontAlgn="base">
        <a:spcBef>
          <a:spcPct val="0"/>
        </a:spcBef>
        <a:spcAft>
          <a:spcPct val="0"/>
        </a:spcAft>
        <a:defRPr sz="4400">
          <a:solidFill>
            <a:schemeClr val="tx1"/>
          </a:solidFill>
          <a:latin typeface="Calibri" panose="020F0502020204030204" pitchFamily="34" charset="0"/>
        </a:defRPr>
      </a:lvl9pPr>
    </p:titleStyle>
    <p:bodyStyle>
      <a:lvl1pPr marL="340995" indent="-340995" algn="l" defTabSz="91186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0410" indent="-283845" algn="l" defTabSz="91186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0460" indent="-226695" algn="l" defTabSz="91186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7025" indent="-226695" algn="l" defTabSz="91186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3590" indent="-226695" algn="l" defTabSz="91186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079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35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92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48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130" rtl="0" eaLnBrk="1" latinLnBrk="0" hangingPunct="1">
        <a:defRPr sz="1900" kern="1200">
          <a:solidFill>
            <a:schemeClr val="tx1"/>
          </a:solidFill>
          <a:latin typeface="+mn-lt"/>
          <a:ea typeface="+mn-ea"/>
          <a:cs typeface="+mn-cs"/>
        </a:defRPr>
      </a:lvl1pPr>
      <a:lvl2pPr marL="456565" algn="l" defTabSz="913130" rtl="0" eaLnBrk="1" latinLnBrk="0" hangingPunct="1">
        <a:defRPr sz="1900" kern="1200">
          <a:solidFill>
            <a:schemeClr val="tx1"/>
          </a:solidFill>
          <a:latin typeface="+mn-lt"/>
          <a:ea typeface="+mn-ea"/>
          <a:cs typeface="+mn-cs"/>
        </a:defRPr>
      </a:lvl2pPr>
      <a:lvl3pPr marL="913130" algn="l" defTabSz="913130" rtl="0" eaLnBrk="1" latinLnBrk="0" hangingPunct="1">
        <a:defRPr sz="1900" kern="1200">
          <a:solidFill>
            <a:schemeClr val="tx1"/>
          </a:solidFill>
          <a:latin typeface="+mn-lt"/>
          <a:ea typeface="+mn-ea"/>
          <a:cs typeface="+mn-cs"/>
        </a:defRPr>
      </a:lvl3pPr>
      <a:lvl4pPr marL="1369695" algn="l" defTabSz="913130" rtl="0" eaLnBrk="1" latinLnBrk="0" hangingPunct="1">
        <a:defRPr sz="1900" kern="1200">
          <a:solidFill>
            <a:schemeClr val="tx1"/>
          </a:solidFill>
          <a:latin typeface="+mn-lt"/>
          <a:ea typeface="+mn-ea"/>
          <a:cs typeface="+mn-cs"/>
        </a:defRPr>
      </a:lvl4pPr>
      <a:lvl5pPr marL="1826260" algn="l" defTabSz="913130" rtl="0" eaLnBrk="1" latinLnBrk="0" hangingPunct="1">
        <a:defRPr sz="1900" kern="1200">
          <a:solidFill>
            <a:schemeClr val="tx1"/>
          </a:solidFill>
          <a:latin typeface="+mn-lt"/>
          <a:ea typeface="+mn-ea"/>
          <a:cs typeface="+mn-cs"/>
        </a:defRPr>
      </a:lvl5pPr>
      <a:lvl6pPr marL="2282825" algn="l" defTabSz="913130" rtl="0" eaLnBrk="1" latinLnBrk="0" hangingPunct="1">
        <a:defRPr sz="1900" kern="1200">
          <a:solidFill>
            <a:schemeClr val="tx1"/>
          </a:solidFill>
          <a:latin typeface="+mn-lt"/>
          <a:ea typeface="+mn-ea"/>
          <a:cs typeface="+mn-cs"/>
        </a:defRPr>
      </a:lvl6pPr>
      <a:lvl7pPr marL="2739390" algn="l" defTabSz="913130" rtl="0" eaLnBrk="1" latinLnBrk="0" hangingPunct="1">
        <a:defRPr sz="1900" kern="1200">
          <a:solidFill>
            <a:schemeClr val="tx1"/>
          </a:solidFill>
          <a:latin typeface="+mn-lt"/>
          <a:ea typeface="+mn-ea"/>
          <a:cs typeface="+mn-cs"/>
        </a:defRPr>
      </a:lvl7pPr>
      <a:lvl8pPr marL="3195955" algn="l" defTabSz="913130" rtl="0" eaLnBrk="1" latinLnBrk="0" hangingPunct="1">
        <a:defRPr sz="1900" kern="1200">
          <a:solidFill>
            <a:schemeClr val="tx1"/>
          </a:solidFill>
          <a:latin typeface="+mn-lt"/>
          <a:ea typeface="+mn-ea"/>
          <a:cs typeface="+mn-cs"/>
        </a:defRPr>
      </a:lvl8pPr>
      <a:lvl9pPr marL="3651885" algn="l" defTabSz="91313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765">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3130" rtl="0" fontAlgn="base">
        <a:spcBef>
          <a:spcPct val="0"/>
        </a:spcBef>
        <a:spcAft>
          <a:spcPct val="0"/>
        </a:spcAft>
        <a:defRPr sz="4400" kern="1200">
          <a:solidFill>
            <a:schemeClr val="tx1"/>
          </a:solidFill>
          <a:latin typeface="+mj-lt"/>
          <a:ea typeface="+mj-ea"/>
          <a:cs typeface="+mj-cs"/>
        </a:defRPr>
      </a:lvl1pPr>
      <a:lvl2pPr algn="ctr" defTabSz="913130" rtl="0" fontAlgn="base">
        <a:spcBef>
          <a:spcPct val="0"/>
        </a:spcBef>
        <a:spcAft>
          <a:spcPct val="0"/>
        </a:spcAft>
        <a:defRPr sz="4400">
          <a:solidFill>
            <a:schemeClr val="tx1"/>
          </a:solidFill>
          <a:latin typeface="Calibri" panose="020F0502020204030204" pitchFamily="34" charset="0"/>
        </a:defRPr>
      </a:lvl2pPr>
      <a:lvl3pPr algn="ctr" defTabSz="913130" rtl="0" fontAlgn="base">
        <a:spcBef>
          <a:spcPct val="0"/>
        </a:spcBef>
        <a:spcAft>
          <a:spcPct val="0"/>
        </a:spcAft>
        <a:defRPr sz="4400">
          <a:solidFill>
            <a:schemeClr val="tx1"/>
          </a:solidFill>
          <a:latin typeface="Calibri" panose="020F0502020204030204" pitchFamily="34" charset="0"/>
        </a:defRPr>
      </a:lvl3pPr>
      <a:lvl4pPr algn="ctr" defTabSz="913130" rtl="0" fontAlgn="base">
        <a:spcBef>
          <a:spcPct val="0"/>
        </a:spcBef>
        <a:spcAft>
          <a:spcPct val="0"/>
        </a:spcAft>
        <a:defRPr sz="4400">
          <a:solidFill>
            <a:schemeClr val="tx1"/>
          </a:solidFill>
          <a:latin typeface="Calibri" panose="020F0502020204030204" pitchFamily="34" charset="0"/>
        </a:defRPr>
      </a:lvl4pPr>
      <a:lvl5pPr algn="ctr" defTabSz="913130" rtl="0" fontAlgn="base">
        <a:spcBef>
          <a:spcPct val="0"/>
        </a:spcBef>
        <a:spcAft>
          <a:spcPct val="0"/>
        </a:spcAft>
        <a:defRPr sz="4400">
          <a:solidFill>
            <a:schemeClr val="tx1"/>
          </a:solidFill>
          <a:latin typeface="Calibri" panose="020F0502020204030204" pitchFamily="34" charset="0"/>
        </a:defRPr>
      </a:lvl5pPr>
      <a:lvl6pPr marL="457200" algn="ctr" defTabSz="913130" rtl="0" fontAlgn="base">
        <a:spcBef>
          <a:spcPct val="0"/>
        </a:spcBef>
        <a:spcAft>
          <a:spcPct val="0"/>
        </a:spcAft>
        <a:defRPr sz="4400">
          <a:solidFill>
            <a:schemeClr val="tx1"/>
          </a:solidFill>
          <a:latin typeface="Calibri" panose="020F0502020204030204" pitchFamily="34" charset="0"/>
        </a:defRPr>
      </a:lvl6pPr>
      <a:lvl7pPr marL="914400" algn="ctr" defTabSz="913130" rtl="0" fontAlgn="base">
        <a:spcBef>
          <a:spcPct val="0"/>
        </a:spcBef>
        <a:spcAft>
          <a:spcPct val="0"/>
        </a:spcAft>
        <a:defRPr sz="4400">
          <a:solidFill>
            <a:schemeClr val="tx1"/>
          </a:solidFill>
          <a:latin typeface="Calibri" panose="020F0502020204030204" pitchFamily="34" charset="0"/>
        </a:defRPr>
      </a:lvl7pPr>
      <a:lvl8pPr marL="1371600" algn="ctr" defTabSz="913130" rtl="0" fontAlgn="base">
        <a:spcBef>
          <a:spcPct val="0"/>
        </a:spcBef>
        <a:spcAft>
          <a:spcPct val="0"/>
        </a:spcAft>
        <a:defRPr sz="4400">
          <a:solidFill>
            <a:schemeClr val="tx1"/>
          </a:solidFill>
          <a:latin typeface="Calibri" panose="020F0502020204030204" pitchFamily="34" charset="0"/>
        </a:defRPr>
      </a:lvl8pPr>
      <a:lvl9pPr marL="1828800" algn="ctr" defTabSz="913130" rtl="0" fontAlgn="base">
        <a:spcBef>
          <a:spcPct val="0"/>
        </a:spcBef>
        <a:spcAft>
          <a:spcPct val="0"/>
        </a:spcAft>
        <a:defRPr sz="4400">
          <a:solidFill>
            <a:schemeClr val="tx1"/>
          </a:solidFill>
          <a:latin typeface="Calibri" panose="020F0502020204030204" pitchFamily="34" charset="0"/>
        </a:defRPr>
      </a:lvl9pPr>
    </p:titleStyle>
    <p:bodyStyle>
      <a:lvl1pPr marL="341630" indent="-341630" algn="l" defTabSz="91313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680" indent="-284480" algn="l" defTabSz="91313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730" indent="-227330" algn="l" defTabSz="91313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930" indent="-227330" algn="l" defTabSz="91313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defTabSz="91313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94" tIns="22846" rIns="45694" bIns="22846" rtlCol="0" anchor="ctr"/>
          <a:lstStyle/>
          <a:p>
            <a:pPr algn="ctr" defTabSz="1087755"/>
            <a:endParaRPr lang="en-US" sz="2100">
              <a:solidFill>
                <a:prstClr val="white"/>
              </a:solidFill>
            </a:endParaRPr>
          </a:p>
        </p:txBody>
      </p:sp>
    </p:spTree>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1087755"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7755"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1pPr>
      <a:lvl2pPr marL="883920" indent="-339725" algn="l" defTabSz="108775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170" indent="-271780" algn="l" defTabSz="10877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373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792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212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31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987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407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7755" rtl="0" eaLnBrk="1" latinLnBrk="0" hangingPunct="1">
        <a:defRPr sz="2100" kern="1200">
          <a:solidFill>
            <a:schemeClr val="tx1"/>
          </a:solidFill>
          <a:latin typeface="+mn-lt"/>
          <a:ea typeface="+mn-ea"/>
          <a:cs typeface="+mn-cs"/>
        </a:defRPr>
      </a:lvl1pPr>
      <a:lvl2pPr marL="544195" algn="l" defTabSz="1087755" rtl="0" eaLnBrk="1" latinLnBrk="0" hangingPunct="1">
        <a:defRPr sz="2100" kern="1200">
          <a:solidFill>
            <a:schemeClr val="tx1"/>
          </a:solidFill>
          <a:latin typeface="+mn-lt"/>
          <a:ea typeface="+mn-ea"/>
          <a:cs typeface="+mn-cs"/>
        </a:defRPr>
      </a:lvl2pPr>
      <a:lvl3pPr marL="1087755" algn="l" defTabSz="1087755" rtl="0" eaLnBrk="1" latinLnBrk="0" hangingPunct="1">
        <a:defRPr sz="2100" kern="1200">
          <a:solidFill>
            <a:schemeClr val="tx1"/>
          </a:solidFill>
          <a:latin typeface="+mn-lt"/>
          <a:ea typeface="+mn-ea"/>
          <a:cs typeface="+mn-cs"/>
        </a:defRPr>
      </a:lvl3pPr>
      <a:lvl4pPr marL="1631950" algn="l" defTabSz="1087755" rtl="0" eaLnBrk="1" latinLnBrk="0" hangingPunct="1">
        <a:defRPr sz="2100" kern="1200">
          <a:solidFill>
            <a:schemeClr val="tx1"/>
          </a:solidFill>
          <a:latin typeface="+mn-lt"/>
          <a:ea typeface="+mn-ea"/>
          <a:cs typeface="+mn-cs"/>
        </a:defRPr>
      </a:lvl4pPr>
      <a:lvl5pPr marL="2176145" algn="l" defTabSz="1087755" rtl="0" eaLnBrk="1" latinLnBrk="0" hangingPunct="1">
        <a:defRPr sz="2100" kern="1200">
          <a:solidFill>
            <a:schemeClr val="tx1"/>
          </a:solidFill>
          <a:latin typeface="+mn-lt"/>
          <a:ea typeface="+mn-ea"/>
          <a:cs typeface="+mn-cs"/>
        </a:defRPr>
      </a:lvl5pPr>
      <a:lvl6pPr marL="2720340" algn="l" defTabSz="1087755" rtl="0" eaLnBrk="1" latinLnBrk="0" hangingPunct="1">
        <a:defRPr sz="2100" kern="1200">
          <a:solidFill>
            <a:schemeClr val="tx1"/>
          </a:solidFill>
          <a:latin typeface="+mn-lt"/>
          <a:ea typeface="+mn-ea"/>
          <a:cs typeface="+mn-cs"/>
        </a:defRPr>
      </a:lvl6pPr>
      <a:lvl7pPr marL="3263900" algn="l" defTabSz="1087755" rtl="0" eaLnBrk="1" latinLnBrk="0" hangingPunct="1">
        <a:defRPr sz="2100" kern="1200">
          <a:solidFill>
            <a:schemeClr val="tx1"/>
          </a:solidFill>
          <a:latin typeface="+mn-lt"/>
          <a:ea typeface="+mn-ea"/>
          <a:cs typeface="+mn-cs"/>
        </a:defRPr>
      </a:lvl7pPr>
      <a:lvl8pPr marL="3808095" algn="l" defTabSz="1087755" rtl="0" eaLnBrk="1" latinLnBrk="0" hangingPunct="1">
        <a:defRPr sz="2100" kern="1200">
          <a:solidFill>
            <a:schemeClr val="tx1"/>
          </a:solidFill>
          <a:latin typeface="+mn-lt"/>
          <a:ea typeface="+mn-ea"/>
          <a:cs typeface="+mn-cs"/>
        </a:defRPr>
      </a:lvl8pPr>
      <a:lvl9pPr marL="4352290" algn="l" defTabSz="1087755"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smtClean="0"/>
              <a:t>Click to edit Master text styles</a:t>
            </a:r>
            <a:endParaRPr kumimoji="0" lang="en-US" smtClean="0"/>
          </a:p>
          <a:p>
            <a:pPr lvl="1" eaLnBrk="1" latinLnBrk="0" hangingPunct="1"/>
            <a:r>
              <a:rPr kumimoji="0" lang="en-US" smtClean="0"/>
              <a:t>Second level</a:t>
            </a:r>
            <a:endParaRPr kumimoji="0" lang="en-US" smtClean="0"/>
          </a:p>
          <a:p>
            <a:pPr lvl="2" eaLnBrk="1" latinLnBrk="0" hangingPunct="1"/>
            <a:r>
              <a:rPr kumimoji="0" lang="en-US" smtClean="0"/>
              <a:t>Third level</a:t>
            </a:r>
            <a:endParaRPr kumimoji="0" lang="en-US" smtClean="0"/>
          </a:p>
          <a:p>
            <a:pPr lvl="3" eaLnBrk="1" latinLnBrk="0" hangingPunct="1"/>
            <a:r>
              <a:rPr kumimoji="0" lang="en-US" smtClean="0"/>
              <a:t>Fourth level</a:t>
            </a:r>
            <a:endParaRPr kumimoji="0" lang="en-US" smtClean="0"/>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92C75357-6840-4D4A-B17E-A6CEAD9FDBBC}" type="datetimeFigureOut">
              <a:rPr lang="en-US" smtClean="0">
                <a:solidFill>
                  <a:srgbClr val="575F6D"/>
                </a:solidFill>
              </a:rPr>
            </a:fld>
            <a:endParaRPr lang="en-US">
              <a:solidFill>
                <a:srgbClr val="575F6D"/>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E6061E12-0CE0-4D5B-A183-532D2CD7D9A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GI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ÓI CÓ ĐẦU CÓ ĐUÔI.. | Báo Đất Việ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36235" y="2328031"/>
            <a:ext cx="6231147" cy="34894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17786" y="425686"/>
            <a:ext cx="6956425" cy="1014730"/>
          </a:xfrm>
          <a:prstGeom prst="rect">
            <a:avLst/>
          </a:prstGeom>
        </p:spPr>
        <p:txBody>
          <a:bodyPr wrap="none">
            <a:spAutoFit/>
          </a:bodyPr>
          <a:lstStyle/>
          <a:p>
            <a:pPr lvl="0" algn="ctr">
              <a:spcBef>
                <a:spcPts val="600"/>
              </a:spcBef>
              <a:buClr>
                <a:srgbClr val="FE8637"/>
              </a:buClr>
              <a:buSzPct val="70000"/>
            </a:pPr>
            <a:r>
              <a:rPr lang="en-US" sz="6000" b="1" dirty="0">
                <a:solidFill>
                  <a:srgbClr val="B32C16"/>
                </a:solidFill>
                <a:latin typeface="Times New Roman" panose="02020603050405020304" pitchFamily="18" charset="0"/>
                <a:cs typeface="Times New Roman" panose="02020603050405020304" pitchFamily="18" charset="0"/>
              </a:rPr>
              <a:t>“</a:t>
            </a:r>
            <a:r>
              <a:rPr lang="en-US" sz="6000" b="1" dirty="0" err="1">
                <a:solidFill>
                  <a:srgbClr val="B32C16"/>
                </a:solidFill>
                <a:latin typeface="Times New Roman" panose="02020603050405020304" pitchFamily="18" charset="0"/>
                <a:cs typeface="Times New Roman" panose="02020603050405020304" pitchFamily="18" charset="0"/>
              </a:rPr>
              <a:t>Nói</a:t>
            </a:r>
            <a:r>
              <a:rPr lang="en-US" sz="6000" b="1" dirty="0">
                <a:solidFill>
                  <a:srgbClr val="B32C16"/>
                </a:solidFill>
                <a:latin typeface="Times New Roman" panose="02020603050405020304" pitchFamily="18" charset="0"/>
                <a:cs typeface="Times New Roman" panose="02020603050405020304" pitchFamily="18" charset="0"/>
              </a:rPr>
              <a:t> </a:t>
            </a:r>
            <a:r>
              <a:rPr lang="en-US" sz="6000" b="1" dirty="0" err="1">
                <a:solidFill>
                  <a:srgbClr val="B32C16"/>
                </a:solidFill>
                <a:latin typeface="Times New Roman" panose="02020603050405020304" pitchFamily="18" charset="0"/>
                <a:cs typeface="Times New Roman" panose="02020603050405020304" pitchFamily="18" charset="0"/>
              </a:rPr>
              <a:t>có</a:t>
            </a:r>
            <a:r>
              <a:rPr lang="en-US" sz="6000" b="1" dirty="0">
                <a:solidFill>
                  <a:srgbClr val="B32C16"/>
                </a:solidFill>
                <a:latin typeface="Times New Roman" panose="02020603050405020304" pitchFamily="18" charset="0"/>
                <a:cs typeface="Times New Roman" panose="02020603050405020304" pitchFamily="18" charset="0"/>
              </a:rPr>
              <a:t> </a:t>
            </a:r>
            <a:r>
              <a:rPr lang="en-US" sz="6000" b="1" dirty="0" err="1">
                <a:solidFill>
                  <a:srgbClr val="B32C16"/>
                </a:solidFill>
                <a:latin typeface="Times New Roman" panose="02020603050405020304" pitchFamily="18" charset="0"/>
                <a:cs typeface="Times New Roman" panose="02020603050405020304" pitchFamily="18" charset="0"/>
              </a:rPr>
              <a:t>đầu</a:t>
            </a:r>
            <a:r>
              <a:rPr lang="en-US" sz="6000" b="1" dirty="0">
                <a:solidFill>
                  <a:srgbClr val="B32C16"/>
                </a:solidFill>
                <a:latin typeface="Times New Roman" panose="02020603050405020304" pitchFamily="18" charset="0"/>
                <a:cs typeface="Times New Roman" panose="02020603050405020304" pitchFamily="18" charset="0"/>
              </a:rPr>
              <a:t> </a:t>
            </a:r>
            <a:r>
              <a:rPr lang="en-US" sz="6000" b="1" dirty="0" err="1">
                <a:solidFill>
                  <a:srgbClr val="B32C16"/>
                </a:solidFill>
                <a:latin typeface="Times New Roman" panose="02020603050405020304" pitchFamily="18" charset="0"/>
                <a:cs typeface="Times New Roman" panose="02020603050405020304" pitchFamily="18" charset="0"/>
              </a:rPr>
              <a:t>có</a:t>
            </a:r>
            <a:r>
              <a:rPr lang="en-US" sz="6000" b="1" dirty="0">
                <a:solidFill>
                  <a:srgbClr val="B32C16"/>
                </a:solidFill>
                <a:latin typeface="Times New Roman" panose="02020603050405020304" pitchFamily="18" charset="0"/>
                <a:cs typeface="Times New Roman" panose="02020603050405020304" pitchFamily="18" charset="0"/>
              </a:rPr>
              <a:t> </a:t>
            </a:r>
            <a:r>
              <a:rPr lang="en-US" sz="6000" b="1" dirty="0" err="1">
                <a:solidFill>
                  <a:srgbClr val="B32C16"/>
                </a:solidFill>
                <a:latin typeface="Times New Roman" panose="02020603050405020304" pitchFamily="18" charset="0"/>
                <a:cs typeface="Times New Roman" panose="02020603050405020304" pitchFamily="18" charset="0"/>
              </a:rPr>
              <a:t>đuôi</a:t>
            </a:r>
            <a:r>
              <a:rPr lang="en-US" sz="6000" b="1" dirty="0">
                <a:solidFill>
                  <a:srgbClr val="B32C16"/>
                </a:solidFill>
                <a:latin typeface="Times New Roman" panose="02020603050405020304" pitchFamily="18" charset="0"/>
                <a:cs typeface="Times New Roman" panose="02020603050405020304" pitchFamily="18" charset="0"/>
              </a:rPr>
              <a:t>”</a:t>
            </a:r>
            <a:endParaRPr lang="en-US" sz="6000" dirty="0">
              <a:solidFill>
                <a:srgbClr val="B32C1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Group 58"/>
          <p:cNvGraphicFramePr/>
          <p:nvPr/>
        </p:nvGraphicFramePr>
        <p:xfrm>
          <a:off x="320566" y="195116"/>
          <a:ext cx="11582400" cy="6473190"/>
        </p:xfrm>
        <a:graphic>
          <a:graphicData uri="http://schemas.openxmlformats.org/drawingml/2006/table">
            <a:tbl>
              <a:tblPr>
                <a:tableStyleId>{8799B23B-EC83-4686-B30A-512413B5E67A}</a:tableStyleId>
              </a:tblPr>
              <a:tblGrid>
                <a:gridCol w="4700649"/>
                <a:gridCol w="6881751"/>
              </a:tblGrid>
              <a:tr h="483929">
                <a:tc gridSpan="2">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lang="nl-NL" sz="2800" b="1" i="1" dirty="0" smtClean="0">
                          <a:solidFill>
                            <a:srgbClr val="C00000"/>
                          </a:solidFill>
                          <a:latin typeface="Times New Roman" panose="02020603050405020304" pitchFamily="18" charset="0"/>
                          <a:cs typeface="Times New Roman" panose="02020603050405020304" pitchFamily="18" charset="0"/>
                        </a:rPr>
                        <a:t>“Giờ muộn thế này mà họ chưa ra nhỉ?” </a:t>
                      </a:r>
                      <a:endParaRPr kumimoji="0" lang="vi-VN" altLang="vi-VN" sz="2800" b="1" i="1" u="none" strike="noStrike" cap="none" normalizeH="0" baseline="0" dirty="0" smtClean="0">
                        <a:ln>
                          <a:noFill/>
                        </a:ln>
                        <a:solidFill>
                          <a:srgbClr val="C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121920" marR="121920" horzOverflow="overflow"/>
                </a:tc>
                <a:tc hMerge="1">
                  <a:tcPr/>
                </a:tc>
              </a:tr>
              <a:tr h="426996">
                <a:tc>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Thông</a:t>
                      </a:r>
                      <a:r>
                        <a:rPr kumimoji="0" lang="en-US"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tin </a:t>
                      </a: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liên</a:t>
                      </a:r>
                      <a:r>
                        <a:rPr kumimoji="0" lang="en-US"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quan</a:t>
                      </a:r>
                      <a:endParaRPr kumimoji="0" lang="vi-VN"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121920" marR="121920" horzOverflow="overflow">
                    <a:solidFill>
                      <a:schemeClr val="accent5">
                        <a:lumMod val="20000"/>
                        <a:lumOff val="80000"/>
                      </a:schemeClr>
                    </a:solidFill>
                  </a:tcPr>
                </a:tc>
                <a:tc>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Đặt</a:t>
                      </a:r>
                      <a:r>
                        <a:rPr kumimoji="0" lang="en-US"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a:t>
                      </a:r>
                      <a:r>
                        <a:rPr kumimoji="0" lang="en-US"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bối</a:t>
                      </a:r>
                      <a:r>
                        <a:rPr kumimoji="0" lang="en-US"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cảnh</a:t>
                      </a:r>
                      <a:r>
                        <a:rPr kumimoji="0" lang="en-US"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phát</a:t>
                      </a:r>
                      <a:r>
                        <a:rPr kumimoji="0" lang="en-US"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sinh</a:t>
                      </a:r>
                      <a:endParaRPr kumimoji="0" lang="vi-VN"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121920" marR="121920" horzOverflow="overflow">
                    <a:solidFill>
                      <a:schemeClr val="accent5">
                        <a:lumMod val="20000"/>
                        <a:lumOff val="80000"/>
                      </a:schemeClr>
                    </a:solidFill>
                  </a:tcPr>
                </a:tc>
              </a:tr>
              <a:tr h="5465554">
                <a:tc>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pPr algn="just">
                        <a:lnSpc>
                          <a:spcPct val="130000"/>
                        </a:lnSpc>
                      </a:pPr>
                      <a:r>
                        <a:rPr lang="nl-NL" sz="2200" dirty="0" smtClean="0">
                          <a:latin typeface="Times New Roman" panose="02020603050405020304" pitchFamily="18" charset="0"/>
                          <a:cs typeface="Times New Roman" panose="02020603050405020304" pitchFamily="18" charset="0"/>
                        </a:rPr>
                        <a:t>- </a:t>
                      </a:r>
                      <a:r>
                        <a:rPr lang="nl-NL" sz="2200" dirty="0" smtClean="0">
                          <a:latin typeface="Times New Roman" panose="02020603050405020304" pitchFamily="18" charset="0"/>
                          <a:cs typeface="Times New Roman" panose="02020603050405020304" pitchFamily="18" charset="0"/>
                        </a:rPr>
                        <a:t>Câu nói trên là của ai </a:t>
                      </a:r>
                      <a:r>
                        <a:rPr lang="fr-FR" sz="2200" dirty="0" err="1" smtClean="0">
                          <a:latin typeface="Times New Roman" panose="02020603050405020304" pitchFamily="18" charset="0"/>
                          <a:cs typeface="Times New Roman" panose="02020603050405020304" pitchFamily="18" charset="0"/>
                        </a:rPr>
                        <a:t>nói</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với</a:t>
                      </a:r>
                      <a:r>
                        <a:rPr lang="fr-FR" sz="2200" dirty="0" smtClean="0">
                          <a:latin typeface="Times New Roman" panose="02020603050405020304" pitchFamily="18" charset="0"/>
                          <a:cs typeface="Times New Roman" panose="02020603050405020304" pitchFamily="18" charset="0"/>
                        </a:rPr>
                        <a:t> </a:t>
                      </a:r>
                      <a:r>
                        <a:rPr lang="fr-FR" sz="2200" dirty="0" smtClean="0">
                          <a:latin typeface="Times New Roman" panose="02020603050405020304" pitchFamily="18" charset="0"/>
                          <a:cs typeface="Times New Roman" panose="02020603050405020304" pitchFamily="18" charset="0"/>
                        </a:rPr>
                        <a:t>ai? </a:t>
                      </a:r>
                      <a:r>
                        <a:rPr lang="fr-FR" sz="2200" dirty="0" err="1" smtClean="0">
                          <a:latin typeface="Times New Roman" panose="02020603050405020304" pitchFamily="18" charset="0"/>
                          <a:cs typeface="Times New Roman" panose="02020603050405020304" pitchFamily="18" charset="0"/>
                        </a:rPr>
                        <a:t>Đó</a:t>
                      </a:r>
                      <a:r>
                        <a:rPr lang="fr-FR" sz="2200" dirty="0" smtClean="0">
                          <a:latin typeface="Times New Roman" panose="02020603050405020304" pitchFamily="18" charset="0"/>
                          <a:cs typeface="Times New Roman" panose="02020603050405020304" pitchFamily="18" charset="0"/>
                        </a:rPr>
                        <a:t> là  </a:t>
                      </a:r>
                      <a:r>
                        <a:rPr lang="fr-FR" sz="2200" dirty="0" err="1" smtClean="0">
                          <a:latin typeface="Times New Roman" panose="02020603050405020304" pitchFamily="18" charset="0"/>
                          <a:cs typeface="Times New Roman" panose="02020603050405020304" pitchFamily="18" charset="0"/>
                        </a:rPr>
                        <a:t>những</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người</a:t>
                      </a:r>
                      <a:r>
                        <a:rPr lang="fr-FR" sz="2200" dirty="0" smtClean="0">
                          <a:latin typeface="Times New Roman" panose="02020603050405020304" pitchFamily="18" charset="0"/>
                          <a:cs typeface="Times New Roman" panose="02020603050405020304" pitchFamily="18" charset="0"/>
                        </a:rPr>
                        <a:t> </a:t>
                      </a:r>
                      <a:r>
                        <a:rPr lang="nl-NL" sz="2200" dirty="0" smtClean="0">
                          <a:latin typeface="Times New Roman" panose="02020603050405020304" pitchFamily="18" charset="0"/>
                          <a:cs typeface="Times New Roman" panose="02020603050405020304" pitchFamily="18" charset="0"/>
                        </a:rPr>
                        <a:t>như thế nào </a:t>
                      </a:r>
                      <a:r>
                        <a:rPr lang="fr-FR" sz="2200" dirty="0" err="1" smtClean="0">
                          <a:latin typeface="Times New Roman" panose="02020603050405020304" pitchFamily="18" charset="0"/>
                          <a:cs typeface="Times New Roman" panose="02020603050405020304" pitchFamily="18" charset="0"/>
                        </a:rPr>
                        <a:t>và</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có</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quan</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hệ</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với</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nhau</a:t>
                      </a:r>
                      <a:r>
                        <a:rPr lang="fr-FR" sz="2200" dirty="0" smtClean="0">
                          <a:latin typeface="Times New Roman" panose="02020603050405020304" pitchFamily="18" charset="0"/>
                          <a:cs typeface="Times New Roman" panose="02020603050405020304" pitchFamily="18" charset="0"/>
                        </a:rPr>
                        <a:t> ra </a:t>
                      </a:r>
                      <a:r>
                        <a:rPr lang="fr-FR" sz="2200" dirty="0" err="1" smtClean="0">
                          <a:latin typeface="Times New Roman" panose="02020603050405020304" pitchFamily="18" charset="0"/>
                          <a:cs typeface="Times New Roman" panose="02020603050405020304" pitchFamily="18" charset="0"/>
                        </a:rPr>
                        <a:t>sao</a:t>
                      </a:r>
                      <a:r>
                        <a:rPr lang="fr-FR" sz="2200" dirty="0" smtClean="0">
                          <a:latin typeface="Times New Roman" panose="02020603050405020304" pitchFamily="18" charset="0"/>
                          <a:cs typeface="Times New Roman" panose="02020603050405020304" pitchFamily="18" charset="0"/>
                        </a:rPr>
                        <a:t>?</a:t>
                      </a:r>
                      <a:endParaRPr lang="fr-FR" sz="2200" dirty="0" smtClean="0">
                        <a:latin typeface="Times New Roman" panose="02020603050405020304" pitchFamily="18" charset="0"/>
                        <a:cs typeface="Times New Roman" panose="02020603050405020304" pitchFamily="18" charset="0"/>
                      </a:endParaRPr>
                    </a:p>
                    <a:p>
                      <a:pPr algn="just">
                        <a:lnSpc>
                          <a:spcPct val="130000"/>
                        </a:lnSpc>
                      </a:pP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Câu</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đó</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được</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nói</a:t>
                      </a:r>
                      <a:r>
                        <a:rPr lang="fr-FR" sz="2200" dirty="0" smtClean="0">
                          <a:latin typeface="Times New Roman" panose="02020603050405020304" pitchFamily="18" charset="0"/>
                          <a:cs typeface="Times New Roman" panose="02020603050405020304" pitchFamily="18" charset="0"/>
                        </a:rPr>
                        <a:t> ở </a:t>
                      </a:r>
                      <a:r>
                        <a:rPr lang="fr-FR" sz="2200" dirty="0" err="1" smtClean="0">
                          <a:latin typeface="Times New Roman" panose="02020603050405020304" pitchFamily="18" charset="0"/>
                          <a:cs typeface="Times New Roman" panose="02020603050405020304" pitchFamily="18" charset="0"/>
                        </a:rPr>
                        <a:t>đâu</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lúc</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nào</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Rộng</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hơn</a:t>
                      </a:r>
                      <a:r>
                        <a:rPr lang="fr-FR" sz="2200" dirty="0" smtClean="0">
                          <a:latin typeface="Times New Roman" panose="02020603050405020304" pitchFamily="18" charset="0"/>
                          <a:cs typeface="Times New Roman" panose="02020603050405020304" pitchFamily="18" charset="0"/>
                        </a:rPr>
                        <a:t>,</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câu</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nói</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đó</a:t>
                      </a:r>
                      <a:r>
                        <a:rPr lang="fr-FR" sz="2200" baseline="0" dirty="0" smtClean="0">
                          <a:latin typeface="Times New Roman" panose="02020603050405020304" pitchFamily="18" charset="0"/>
                          <a:cs typeface="Times New Roman" panose="02020603050405020304" pitchFamily="18" charset="0"/>
                        </a:rPr>
                        <a:t> ra </a:t>
                      </a:r>
                      <a:r>
                        <a:rPr lang="fr-FR" sz="2200" baseline="0" dirty="0" err="1" smtClean="0">
                          <a:latin typeface="Times New Roman" panose="02020603050405020304" pitchFamily="18" charset="0"/>
                          <a:cs typeface="Times New Roman" panose="02020603050405020304" pitchFamily="18" charset="0"/>
                        </a:rPr>
                        <a:t>đời</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trong</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bối</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cảnh</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xã</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hội</a:t>
                      </a:r>
                      <a:r>
                        <a:rPr lang="fr-FR" sz="2200" baseline="0" dirty="0" smtClean="0">
                          <a:latin typeface="Times New Roman" panose="02020603050405020304" pitchFamily="18" charset="0"/>
                          <a:cs typeface="Times New Roman" panose="02020603050405020304" pitchFamily="18" charset="0"/>
                        </a:rPr>
                        <a:t> VN </a:t>
                      </a:r>
                      <a:r>
                        <a:rPr lang="fr-FR" sz="2200" baseline="0" dirty="0" err="1" smtClean="0">
                          <a:latin typeface="Times New Roman" panose="02020603050405020304" pitchFamily="18" charset="0"/>
                          <a:cs typeface="Times New Roman" panose="02020603050405020304" pitchFamily="18" charset="0"/>
                        </a:rPr>
                        <a:t>thời</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kì</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nào</a:t>
                      </a:r>
                      <a:r>
                        <a:rPr lang="fr-FR" sz="2200" baseline="0" dirty="0" smtClean="0">
                          <a:latin typeface="Times New Roman" panose="02020603050405020304" pitchFamily="18" charset="0"/>
                          <a:cs typeface="Times New Roman" panose="02020603050405020304" pitchFamily="18" charset="0"/>
                        </a:rPr>
                        <a:t>? </a:t>
                      </a:r>
                      <a:endParaRPr lang="fr-FR" sz="2200" baseline="0" dirty="0" smtClean="0">
                        <a:latin typeface="Times New Roman" panose="02020603050405020304" pitchFamily="18" charset="0"/>
                        <a:cs typeface="Times New Roman" panose="02020603050405020304" pitchFamily="18" charset="0"/>
                      </a:endParaRPr>
                    </a:p>
                    <a:p>
                      <a:pPr algn="just">
                        <a:lnSpc>
                          <a:spcPct val="130000"/>
                        </a:lnSpc>
                      </a:pPr>
                      <a:endParaRPr lang="fr-FR" sz="2400" dirty="0" smtClean="0">
                        <a:latin typeface="Times New Roman" panose="02020603050405020304" pitchFamily="18" charset="0"/>
                        <a:cs typeface="Times New Roman" panose="02020603050405020304" pitchFamily="18" charset="0"/>
                      </a:endParaRPr>
                    </a:p>
                    <a:p>
                      <a:pPr marL="0" indent="0" algn="just">
                        <a:lnSpc>
                          <a:spcPct val="130000"/>
                        </a:lnSpc>
                        <a:buFontTx/>
                        <a:buNone/>
                      </a:pP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Họ</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trong</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câu</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nói</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chỉ</a:t>
                      </a:r>
                      <a:r>
                        <a:rPr lang="fr-FR" sz="2200" dirty="0" smtClean="0">
                          <a:latin typeface="Times New Roman" panose="02020603050405020304" pitchFamily="18" charset="0"/>
                          <a:cs typeface="Times New Roman" panose="02020603050405020304" pitchFamily="18" charset="0"/>
                        </a:rPr>
                        <a:t> </a:t>
                      </a:r>
                      <a:r>
                        <a:rPr lang="fr-FR" sz="2200" dirty="0" smtClean="0">
                          <a:latin typeface="Times New Roman" panose="02020603050405020304" pitchFamily="18" charset="0"/>
                          <a:cs typeface="Times New Roman" panose="02020603050405020304" pitchFamily="18" charset="0"/>
                        </a:rPr>
                        <a:t>ai?</a:t>
                      </a:r>
                      <a:endParaRPr lang="fr-FR" sz="2200" dirty="0" smtClean="0">
                        <a:latin typeface="Times New Roman" panose="02020603050405020304" pitchFamily="18" charset="0"/>
                        <a:cs typeface="Times New Roman" panose="02020603050405020304" pitchFamily="18" charset="0"/>
                      </a:endParaRPr>
                    </a:p>
                    <a:p>
                      <a:pPr marL="0" indent="0" algn="just">
                        <a:lnSpc>
                          <a:spcPct val="130000"/>
                        </a:lnSpc>
                        <a:buFontTx/>
                        <a:buNone/>
                      </a:pPr>
                      <a:r>
                        <a:rPr lang="fr-FR" sz="2200" dirty="0" smtClean="0">
                          <a:latin typeface="Times New Roman" panose="02020603050405020304" pitchFamily="18" charset="0"/>
                          <a:cs typeface="Times New Roman" panose="02020603050405020304" pitchFamily="18" charset="0"/>
                        </a:rPr>
                        <a:t>-</a:t>
                      </a:r>
                      <a:r>
                        <a:rPr lang="fr-FR" sz="2200" baseline="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Chưa</a:t>
                      </a:r>
                      <a:r>
                        <a:rPr lang="fr-FR" sz="2200" dirty="0" smtClean="0">
                          <a:latin typeface="Times New Roman" panose="02020603050405020304" pitchFamily="18" charset="0"/>
                          <a:cs typeface="Times New Roman" panose="02020603050405020304" pitchFamily="18" charset="0"/>
                        </a:rPr>
                        <a:t> </a:t>
                      </a:r>
                      <a:r>
                        <a:rPr lang="fr-FR" sz="2200" dirty="0" smtClean="0">
                          <a:latin typeface="Times New Roman" panose="02020603050405020304" pitchFamily="18" charset="0"/>
                          <a:cs typeface="Times New Roman" panose="02020603050405020304" pitchFamily="18" charset="0"/>
                        </a:rPr>
                        <a:t>ra là </a:t>
                      </a:r>
                      <a:r>
                        <a:rPr lang="fr-FR" sz="2200" dirty="0" err="1" smtClean="0">
                          <a:latin typeface="Times New Roman" panose="02020603050405020304" pitchFamily="18" charset="0"/>
                          <a:cs typeface="Times New Roman" panose="02020603050405020304" pitchFamily="18" charset="0"/>
                        </a:rPr>
                        <a:t>hoạt</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động</a:t>
                      </a:r>
                      <a:r>
                        <a:rPr lang="fr-FR" sz="2200" dirty="0" smtClean="0">
                          <a:latin typeface="Times New Roman" panose="02020603050405020304" pitchFamily="18" charset="0"/>
                          <a:cs typeface="Times New Roman" panose="02020603050405020304" pitchFamily="18" charset="0"/>
                        </a:rPr>
                        <a:t> </a:t>
                      </a:r>
                      <a:r>
                        <a:rPr lang="nl-NL" sz="2200" dirty="0" smtClean="0">
                          <a:latin typeface="Times New Roman" panose="02020603050405020304" pitchFamily="18" charset="0"/>
                          <a:cs typeface="Times New Roman" panose="02020603050405020304" pitchFamily="18" charset="0"/>
                        </a:rPr>
                        <a:t>như thế </a:t>
                      </a:r>
                      <a:r>
                        <a:rPr lang="nl-NL" sz="2200" dirty="0" smtClean="0">
                          <a:latin typeface="Times New Roman" panose="02020603050405020304" pitchFamily="18" charset="0"/>
                          <a:cs typeface="Times New Roman" panose="02020603050405020304" pitchFamily="18" charset="0"/>
                        </a:rPr>
                        <a:t>nào</a:t>
                      </a:r>
                      <a:r>
                        <a:rPr lang="fr-FR" sz="2200" dirty="0" smtClean="0">
                          <a:latin typeface="Times New Roman" panose="02020603050405020304" pitchFamily="18" charset="0"/>
                          <a:cs typeface="Times New Roman" panose="02020603050405020304" pitchFamily="18" charset="0"/>
                        </a:rPr>
                        <a:t>?</a:t>
                      </a:r>
                      <a:endParaRPr lang="fr-FR" sz="2200" dirty="0" smtClean="0">
                        <a:latin typeface="Times New Roman" panose="02020603050405020304" pitchFamily="18" charset="0"/>
                        <a:cs typeface="Times New Roman" panose="02020603050405020304" pitchFamily="18" charset="0"/>
                      </a:endParaRPr>
                    </a:p>
                    <a:p>
                      <a:pPr marL="0" indent="0" algn="just">
                        <a:lnSpc>
                          <a:spcPct val="130000"/>
                        </a:lnSpc>
                        <a:buFontTx/>
                        <a:buNone/>
                      </a:pPr>
                      <a:endParaRPr lang="fr-FR" sz="1200" dirty="0" smtClean="0">
                        <a:latin typeface="Times New Roman" panose="02020603050405020304" pitchFamily="18" charset="0"/>
                        <a:cs typeface="Times New Roman" panose="02020603050405020304" pitchFamily="18" charset="0"/>
                      </a:endParaRPr>
                    </a:p>
                    <a:p>
                      <a:pPr marL="0" indent="0" algn="just">
                        <a:lnSpc>
                          <a:spcPct val="130000"/>
                        </a:lnSpc>
                        <a:buFontTx/>
                        <a:buNone/>
                      </a:pP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Giờ</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muộn</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thế</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này</a:t>
                      </a:r>
                      <a:r>
                        <a:rPr lang="fr-FR" sz="2200" dirty="0" smtClean="0">
                          <a:latin typeface="Times New Roman" panose="02020603050405020304" pitchFamily="18" charset="0"/>
                          <a:cs typeface="Times New Roman" panose="02020603050405020304" pitchFamily="18" charset="0"/>
                        </a:rPr>
                        <a:t> là </a:t>
                      </a:r>
                      <a:r>
                        <a:rPr lang="fr-FR" sz="2200" dirty="0" err="1" smtClean="0">
                          <a:latin typeface="Times New Roman" panose="02020603050405020304" pitchFamily="18" charset="0"/>
                          <a:cs typeface="Times New Roman" panose="02020603050405020304" pitchFamily="18" charset="0"/>
                        </a:rPr>
                        <a:t>nói</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đến</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khoảng</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thời</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gian</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nào</a:t>
                      </a:r>
                      <a:r>
                        <a:rPr lang="fr-FR" sz="2200" dirty="0" smtClean="0">
                          <a:latin typeface="Times New Roman" panose="02020603050405020304" pitchFamily="18" charset="0"/>
                          <a:cs typeface="Times New Roman" panose="02020603050405020304" pitchFamily="18" charset="0"/>
                        </a:rPr>
                        <a:t>?</a:t>
                      </a:r>
                      <a:endParaRPr lang="fr-FR" sz="2200" dirty="0" smtClean="0">
                        <a:latin typeface="Times New Roman" panose="02020603050405020304" pitchFamily="18" charset="0"/>
                        <a:cs typeface="Times New Roman" panose="02020603050405020304" pitchFamily="18" charset="0"/>
                      </a:endParaRPr>
                    </a:p>
                  </a:txBody>
                  <a:tcPr marL="121920" marR="121920" horzOverflow="overflow"/>
                </a:tc>
                <a:tc>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endParaRPr kumimoji="0" lang="en-US" sz="2000" kern="1200" dirty="0" smtClean="0">
                        <a:effectLst/>
                        <a:latin typeface="Times New Roman" panose="02020603050405020304" pitchFamily="18" charset="0"/>
                        <a:cs typeface="Times New Roman" panose="02020603050405020304" pitchFamily="18" charset="0"/>
                      </a:endParaRPr>
                    </a:p>
                    <a:p>
                      <a:endParaRPr kumimoji="0" lang="en-US" sz="2000" kern="1200" dirty="0" smtClean="0">
                        <a:effectLst/>
                        <a:latin typeface="Times New Roman" panose="02020603050405020304" pitchFamily="18" charset="0"/>
                        <a:cs typeface="Times New Roman" panose="02020603050405020304" pitchFamily="18" charset="0"/>
                      </a:endParaRPr>
                    </a:p>
                    <a:p>
                      <a:endParaRPr kumimoji="0" lang="en-US" sz="2000" kern="1200" dirty="0" smtClean="0">
                        <a:effectLst/>
                        <a:latin typeface="Times New Roman" panose="02020603050405020304" pitchFamily="18" charset="0"/>
                        <a:cs typeface="Times New Roman" panose="02020603050405020304" pitchFamily="18" charset="0"/>
                      </a:endParaRPr>
                    </a:p>
                    <a:p>
                      <a:endParaRPr kumimoji="0" lang="en-US" altLang="vi-VN" sz="2000" kern="1200" baseline="0" dirty="0" smtClean="0">
                        <a:effectLst/>
                        <a:latin typeface="Times New Roman" panose="02020603050405020304" pitchFamily="18" charset="0"/>
                        <a:cs typeface="Times New Roman" panose="02020603050405020304" pitchFamily="18" charset="0"/>
                      </a:endParaRPr>
                    </a:p>
                    <a:p>
                      <a:pPr algn="just">
                        <a:defRPr/>
                      </a:pPr>
                      <a:endParaRPr lang="en-US" altLang="vi-VN" sz="2000" baseline="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defRPr/>
                      </a:pPr>
                      <a:endParaRPr lang="en-US" altLang="vi-VN" sz="2000" baseline="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defRPr/>
                      </a:pPr>
                      <a:endParaRPr lang="en-US" altLang="vi-VN" sz="2000" baseline="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defRPr/>
                      </a:pPr>
                      <a:endParaRPr lang="en-US" altLang="vi-VN" sz="2000" baseline="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defRPr/>
                      </a:pPr>
                      <a:endParaRPr lang="en-US" altLang="vi-VN" sz="2000" baseline="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defRPr/>
                      </a:pPr>
                      <a:endParaRPr lang="en-US" altLang="vi-VN" sz="2000" baseline="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defRPr/>
                      </a:pPr>
                      <a:endParaRPr lang="en-US" altLang="vi-VN" sz="200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defRPr/>
                      </a:pPr>
                      <a:endParaRPr lang="en-US" altLang="vi-VN" sz="200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endParaRPr kumimoji="0" lang="en-GB"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121920" marR="121920" horzOverflow="overflow"/>
                </a:tc>
              </a:tr>
            </a:tbl>
          </a:graphicData>
        </a:graphic>
      </p:graphicFrame>
      <p:sp>
        <p:nvSpPr>
          <p:cNvPr id="10" name="Content Placeholder 2"/>
          <p:cNvSpPr>
            <a:spLocks noGrp="1"/>
          </p:cNvSpPr>
          <p:nvPr>
            <p:ph sz="quarter" idx="1"/>
          </p:nvPr>
        </p:nvSpPr>
        <p:spPr>
          <a:xfrm>
            <a:off x="5080000" y="1271758"/>
            <a:ext cx="6807200" cy="838200"/>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gũi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mật</a:t>
            </a:r>
            <a:endParaRPr lang="en-US" altLang="vi-VN" dirty="0">
              <a:latin typeface="Times New Roman" panose="02020603050405020304" pitchFamily="18" charset="0"/>
              <a:cs typeface="Times New Roman" panose="02020603050405020304" pitchFamily="18" charset="0"/>
            </a:endParaRPr>
          </a:p>
          <a:p>
            <a:pPr algn="just"/>
            <a:endParaRPr lang="en-US" altLang="vi-VN" sz="1200" dirty="0">
              <a:latin typeface="Times New Roman" panose="02020603050405020304" pitchFamily="18" charset="0"/>
              <a:cs typeface="Times New Roman" panose="02020603050405020304" pitchFamily="18" charset="0"/>
            </a:endParaRPr>
          </a:p>
        </p:txBody>
      </p:sp>
      <p:sp>
        <p:nvSpPr>
          <p:cNvPr id="11" name="Content Placeholder 2"/>
          <p:cNvSpPr txBox="1"/>
          <p:nvPr/>
        </p:nvSpPr>
        <p:spPr>
          <a:xfrm>
            <a:off x="5080000" y="2569802"/>
            <a:ext cx="6807200" cy="7620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Clr>
                <a:srgbClr val="FE8637"/>
              </a:buClr>
              <a:buFont typeface="Wingdings" panose="05000000000000000000"/>
              <a:buNone/>
            </a:pPr>
            <a:r>
              <a:rPr lang="en-US" altLang="vi-VN" b="1" i="1" dirty="0" smtClean="0">
                <a:solidFill>
                  <a:prstClr val="black"/>
                </a:solidFill>
                <a:latin typeface="Times New Roman" panose="02020603050405020304" pitchFamily="18" charset="0"/>
                <a:cs typeface="Times New Roman" panose="02020603050405020304" pitchFamily="18" charset="0"/>
              </a:rPr>
              <a:t>- </a:t>
            </a:r>
            <a:r>
              <a:rPr lang="en-US" altLang="vi-VN" b="1" i="1"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Không</a:t>
            </a:r>
            <a:r>
              <a:rPr lang="en-US" altLang="vi-VN" b="1" i="1"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b="1" i="1"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gian</a:t>
            </a:r>
            <a:r>
              <a:rPr lang="en-US" altLang="vi-VN" b="1" i="1"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r>
              <a:rPr lang="en-US" altLang="vi-VN" b="1" i="1"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thời</a:t>
            </a:r>
            <a:r>
              <a:rPr lang="en-US" altLang="vi-VN" b="1" i="1"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b="1" i="1"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gian</a:t>
            </a:r>
            <a:r>
              <a:rPr lang="en-US" altLang="vi-VN" b="1" i="1"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b="1" i="1"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hẹp</a:t>
            </a:r>
            <a:r>
              <a:rPr lang="en-US" altLang="vi-VN" b="1" i="1"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tại</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phô</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huyện</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nhỏ</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vào</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một</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buổi</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tối</a:t>
            </a:r>
            <a:endPar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buClr>
                <a:srgbClr val="FE8637"/>
              </a:buClr>
            </a:pPr>
            <a:endParaRPr lang="en-US" altLang="vi-VN" sz="2000" dirty="0">
              <a:solidFill>
                <a:prstClr val="black"/>
              </a:solidFill>
              <a:latin typeface="Times New Roman" panose="02020603050405020304" pitchFamily="18" charset="0"/>
              <a:cs typeface="Times New Roman" panose="02020603050405020304" pitchFamily="18" charset="0"/>
            </a:endParaRPr>
          </a:p>
        </p:txBody>
      </p:sp>
      <p:sp>
        <p:nvSpPr>
          <p:cNvPr id="12" name="Content Placeholder 2"/>
          <p:cNvSpPr txBox="1"/>
          <p:nvPr/>
        </p:nvSpPr>
        <p:spPr>
          <a:xfrm>
            <a:off x="5080000" y="3284504"/>
            <a:ext cx="6807200" cy="10668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Clr>
                <a:srgbClr val="FE8637"/>
              </a:buClr>
              <a:buFont typeface="Wingdings" panose="05000000000000000000"/>
              <a:buNone/>
            </a:pPr>
            <a:r>
              <a:rPr lang="en-US" altLang="vi-VN" b="1" i="1"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b="1" i="1"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Không</a:t>
            </a:r>
            <a:r>
              <a:rPr lang="en-US" altLang="vi-VN" b="1" i="1"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b="1" i="1"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gian</a:t>
            </a:r>
            <a:r>
              <a:rPr lang="en-US" altLang="vi-VN" b="1" i="1"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r>
              <a:rPr lang="en-US" altLang="vi-VN" b="1" i="1"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thời</a:t>
            </a:r>
            <a:r>
              <a:rPr lang="en-US" altLang="vi-VN" b="1" i="1"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b="1" i="1"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gian</a:t>
            </a:r>
            <a:r>
              <a:rPr lang="en-US" altLang="vi-VN" b="1" i="1"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b="1" i="1"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rộng</a:t>
            </a:r>
            <a:r>
              <a:rPr lang="en-US" altLang="vi-VN" b="1" i="1"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xã</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hội</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Việt</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Nam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trước</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Cách</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mạng</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tháng</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Tám</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đời</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sống</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người</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dân</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nghèo</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khổ</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lam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lũ</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marL="0" indent="0" algn="just">
              <a:buClr>
                <a:srgbClr val="FE8637"/>
              </a:buClr>
              <a:buFont typeface="Wingdings" panose="05000000000000000000"/>
              <a:buNone/>
            </a:pPr>
            <a:endParaRPr lang="en-US" altLang="vi-VN" sz="2000" dirty="0">
              <a:solidFill>
                <a:prstClr val="black"/>
              </a:solidFill>
              <a:latin typeface="Times New Roman" panose="02020603050405020304" pitchFamily="18" charset="0"/>
              <a:cs typeface="Times New Roman" panose="02020603050405020304" pitchFamily="18" charset="0"/>
            </a:endParaRPr>
          </a:p>
        </p:txBody>
      </p:sp>
      <p:sp>
        <p:nvSpPr>
          <p:cNvPr id="13" name="Content Placeholder 2"/>
          <p:cNvSpPr txBox="1"/>
          <p:nvPr/>
        </p:nvSpPr>
        <p:spPr>
          <a:xfrm>
            <a:off x="5080000" y="4508964"/>
            <a:ext cx="6604000" cy="7620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Clr>
                <a:srgbClr val="FE8637"/>
              </a:buClr>
              <a:buFont typeface="Wingdings" panose="05000000000000000000"/>
              <a:buNone/>
            </a:pP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Họ</a:t>
            </a:r>
            <a:r>
              <a:rPr lang="en-US" altLang="vi-VN"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chỉ</a:t>
            </a:r>
            <a:r>
              <a:rPr lang="en-US" altLang="vi-VN"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những</a:t>
            </a:r>
            <a:r>
              <a:rPr lang="en-US" altLang="vi-VN"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người</a:t>
            </a:r>
            <a:r>
              <a:rPr lang="en-US" altLang="vi-VN"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khách</a:t>
            </a:r>
            <a:r>
              <a:rPr lang="en-US" altLang="vi-VN"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quen</a:t>
            </a:r>
            <a:r>
              <a:rPr lang="en-US" altLang="vi-VN"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altLang="vi-VN"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chị</a:t>
            </a:r>
            <a:r>
              <a:rPr lang="en-US" altLang="vi-VN"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Tí</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altLang="vi-VN" sz="2000" dirty="0" smtClean="0">
              <a:solidFill>
                <a:prstClr val="black"/>
              </a:solidFill>
              <a:latin typeface="Times New Roman" panose="02020603050405020304" pitchFamily="18" charset="0"/>
              <a:cs typeface="Times New Roman" panose="02020603050405020304" pitchFamily="18" charset="0"/>
            </a:endParaRPr>
          </a:p>
          <a:p>
            <a:pPr marL="0" indent="0">
              <a:buClr>
                <a:srgbClr val="FE8637"/>
              </a:buClr>
              <a:buFont typeface="Wingdings" panose="05000000000000000000"/>
              <a:buNone/>
            </a:pPr>
            <a:endParaRPr lang="en-US" altLang="vi-VN" sz="2000" dirty="0">
              <a:solidFill>
                <a:prstClr val="black"/>
              </a:solidFill>
              <a:latin typeface="Times New Roman" panose="02020603050405020304" pitchFamily="18" charset="0"/>
              <a:cs typeface="Times New Roman" panose="02020603050405020304" pitchFamily="18" charset="0"/>
            </a:endParaRPr>
          </a:p>
        </p:txBody>
      </p:sp>
      <p:sp>
        <p:nvSpPr>
          <p:cNvPr id="14" name="Content Placeholder 2"/>
          <p:cNvSpPr txBox="1"/>
          <p:nvPr/>
        </p:nvSpPr>
        <p:spPr>
          <a:xfrm>
            <a:off x="5080000" y="5047610"/>
            <a:ext cx="6807200" cy="6858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Clr>
                <a:srgbClr val="FE8637"/>
              </a:buClr>
              <a:buFont typeface="Wingdings" panose="05000000000000000000"/>
              <a:buNone/>
            </a:pP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Họ</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huyện</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ra</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phố</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rẽ</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vào</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hàng</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chị</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Tí</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uống</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nước</a:t>
            </a:r>
            <a:r>
              <a:rPr lang="en-US" altLang="vi-VN"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altLang="vi-VN"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marL="0" indent="0" algn="just">
              <a:buClr>
                <a:srgbClr val="FE8637"/>
              </a:buClr>
              <a:buFont typeface="Wingdings" panose="05000000000000000000"/>
              <a:buNone/>
            </a:pPr>
            <a:endParaRPr lang="en-US" altLang="vi-VN" sz="2000" dirty="0">
              <a:solidFill>
                <a:prstClr val="black"/>
              </a:solidFill>
              <a:latin typeface="Times New Roman" panose="02020603050405020304" pitchFamily="18" charset="0"/>
              <a:cs typeface="Times New Roman" panose="02020603050405020304" pitchFamily="18" charset="0"/>
            </a:endParaRPr>
          </a:p>
        </p:txBody>
      </p:sp>
      <p:sp>
        <p:nvSpPr>
          <p:cNvPr id="15" name="Content Placeholder 2"/>
          <p:cNvSpPr txBox="1"/>
          <p:nvPr/>
        </p:nvSpPr>
        <p:spPr>
          <a:xfrm>
            <a:off x="5080000" y="5864756"/>
            <a:ext cx="6807200" cy="9144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Clr>
                <a:srgbClr val="FE8637"/>
              </a:buClr>
              <a:buFont typeface="Wingdings" panose="05000000000000000000"/>
              <a:buNone/>
            </a:pP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Thời</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điểm</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sự</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phủ</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định</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tính</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buổi</a:t>
            </a:r>
            <a:r>
              <a:rPr lang="en-US" altLang="vi-VN" dirty="0"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dirty="0" err="1" smtClean="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tối</a:t>
            </a:r>
            <a:endParaRPr lang="en-US" altLang="vi-VN"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marL="0" indent="0">
              <a:buClr>
                <a:srgbClr val="FE8637"/>
              </a:buClr>
              <a:buFont typeface="Wingdings" panose="05000000000000000000"/>
              <a:buNone/>
            </a:pPr>
            <a:endParaRPr lang="en-US" altLang="vi-VN" sz="20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88427" y="810666"/>
            <a:ext cx="9956800" cy="715962"/>
          </a:xfrm>
        </p:spPr>
        <p:txBody>
          <a:bodyPr>
            <a:noAutofit/>
          </a:bodyPr>
          <a:lstStyle/>
          <a:p>
            <a:pPr>
              <a:lnSpc>
                <a:spcPct val="150000"/>
              </a:lnSpc>
            </a:pPr>
            <a:br>
              <a:rPr lang="en-US" sz="2800" b="1" dirty="0" smtClean="0">
                <a:solidFill>
                  <a:schemeClr val="accent3"/>
                </a:solidFill>
                <a:latin typeface="Times New Roman" panose="02020603050405020304" pitchFamily="18" charset="0"/>
                <a:cs typeface="Times New Roman" panose="02020603050405020304" pitchFamily="18" charset="0"/>
              </a:rPr>
            </a:br>
            <a:r>
              <a:rPr lang="en-US" sz="2800" b="1" dirty="0" smtClean="0">
                <a:solidFill>
                  <a:schemeClr val="accent3"/>
                </a:solidFill>
                <a:latin typeface="Times New Roman" panose="02020603050405020304" pitchFamily="18" charset="0"/>
                <a:cs typeface="Times New Roman" panose="02020603050405020304" pitchFamily="18" charset="0"/>
              </a:rPr>
              <a:t>I. KHÁI NIỆM</a:t>
            </a:r>
            <a:endParaRPr lang="en-US" sz="2800" b="1" dirty="0">
              <a:solidFill>
                <a:schemeClr val="accent3"/>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1"/>
          </p:nvPr>
        </p:nvSpPr>
        <p:spPr>
          <a:xfrm>
            <a:off x="638502" y="1502960"/>
            <a:ext cx="10972800" cy="483476"/>
          </a:xfrm>
        </p:spPr>
        <p:txBody>
          <a:bodyPr>
            <a:noAutofit/>
          </a:bodyPr>
          <a:lstStyle/>
          <a:p>
            <a:pPr marL="0" indent="0">
              <a:buNone/>
            </a:pPr>
            <a:r>
              <a:rPr lang="en-US" sz="2800" b="1" i="1" dirty="0" smtClean="0">
                <a:solidFill>
                  <a:srgbClr val="0070C0"/>
                </a:solidFill>
                <a:latin typeface="Times New Roman" panose="02020603050405020304" pitchFamily="18" charset="0"/>
                <a:cs typeface="Times New Roman" panose="02020603050405020304" pitchFamily="18" charset="0"/>
              </a:rPr>
              <a:t>1. </a:t>
            </a:r>
            <a:r>
              <a:rPr lang="en-US" sz="2800" b="1" i="1" dirty="0" err="1" smtClean="0">
                <a:solidFill>
                  <a:srgbClr val="0070C0"/>
                </a:solidFill>
                <a:latin typeface="Times New Roman" panose="02020603050405020304" pitchFamily="18" charset="0"/>
                <a:cs typeface="Times New Roman" panose="02020603050405020304" pitchFamily="18" charset="0"/>
              </a:rPr>
              <a:t>Xét</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ngữ</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liệu</a:t>
            </a:r>
            <a:endParaRPr lang="en-US" sz="2800" b="1" i="1" dirty="0" smtClean="0">
              <a:solidFill>
                <a:srgbClr val="0070C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76553" y="250016"/>
            <a:ext cx="9222826" cy="523220"/>
          </a:xfrm>
          <a:prstGeom prst="rect">
            <a:avLst/>
          </a:prstGeom>
          <a:solidFill>
            <a:srgbClr val="FFFFCC"/>
          </a:solidFill>
        </p:spPr>
        <p:txBody>
          <a:bodyPr wrap="square">
            <a:spAutoFit/>
          </a:bodyPr>
          <a:lstStyle/>
          <a:p>
            <a:pPr algn="ctr"/>
            <a:r>
              <a:rPr lang="en-US" sz="2800" b="1" cap="small" dirty="0">
                <a:solidFill>
                  <a:srgbClr val="B32C16"/>
                </a:solidFill>
                <a:latin typeface="Times New Roman" panose="02020603050405020304" pitchFamily="18" charset="0"/>
                <a:cs typeface="Times New Roman" panose="02020603050405020304" pitchFamily="18" charset="0"/>
              </a:rPr>
              <a:t>A. LÝ THUYẾT</a:t>
            </a:r>
            <a:endParaRPr lang="en-US" sz="2000" dirty="0">
              <a:solidFill>
                <a:prstClr val="black"/>
              </a:solidFill>
            </a:endParaRPr>
          </a:p>
        </p:txBody>
      </p:sp>
      <p:sp>
        <p:nvSpPr>
          <p:cNvPr id="6" name="Content Placeholder 4"/>
          <p:cNvSpPr txBox="1"/>
          <p:nvPr/>
        </p:nvSpPr>
        <p:spPr>
          <a:xfrm>
            <a:off x="570178" y="2002212"/>
            <a:ext cx="10972800" cy="48347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a:buNone/>
            </a:pPr>
            <a:r>
              <a:rPr lang="en-US" sz="2800" b="1" i="1" dirty="0" smtClean="0">
                <a:solidFill>
                  <a:srgbClr val="FF0000"/>
                </a:solidFill>
                <a:latin typeface="Times New Roman" panose="02020603050405020304" pitchFamily="18" charset="0"/>
                <a:cs typeface="Times New Roman" panose="02020603050405020304" pitchFamily="18" charset="0"/>
              </a:rPr>
              <a:t>2. </a:t>
            </a:r>
            <a:r>
              <a:rPr lang="en-US" sz="2800" b="1" i="1" dirty="0" err="1">
                <a:solidFill>
                  <a:srgbClr val="FF0000"/>
                </a:solidFill>
                <a:latin typeface="Times New Roman" panose="02020603050405020304" pitchFamily="18" charset="0"/>
                <a:cs typeface="Times New Roman" panose="02020603050405020304" pitchFamily="18" charset="0"/>
              </a:rPr>
              <a:t>K</a:t>
            </a:r>
            <a:r>
              <a:rPr lang="en-US" sz="2800" b="1" i="1" dirty="0" err="1" smtClean="0">
                <a:solidFill>
                  <a:srgbClr val="FF0000"/>
                </a:solidFill>
                <a:latin typeface="Times New Roman" panose="02020603050405020304" pitchFamily="18" charset="0"/>
                <a:cs typeface="Times New Roman" panose="02020603050405020304" pitchFamily="18" charset="0"/>
              </a:rPr>
              <a:t>ết</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luận</a:t>
            </a:r>
            <a:endParaRPr lang="en-US" sz="2800" b="1" i="1" dirty="0" smtClean="0">
              <a:solidFill>
                <a:srgbClr val="FF0000"/>
              </a:solidFill>
              <a:latin typeface="Times New Roman" panose="02020603050405020304" pitchFamily="18" charset="0"/>
              <a:cs typeface="Times New Roman" panose="02020603050405020304" pitchFamily="18" charset="0"/>
            </a:endParaRPr>
          </a:p>
        </p:txBody>
      </p:sp>
      <p:sp>
        <p:nvSpPr>
          <p:cNvPr id="7" name="Content Placeholder 2"/>
          <p:cNvSpPr txBox="1"/>
          <p:nvPr/>
        </p:nvSpPr>
        <p:spPr>
          <a:xfrm>
            <a:off x="451940" y="2567172"/>
            <a:ext cx="10972800" cy="12954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buClr>
                <a:srgbClr val="FE8637"/>
              </a:buClr>
              <a:buFont typeface="Wingdings" panose="05000000000000000000"/>
              <a:buNone/>
            </a:pPr>
            <a:r>
              <a:rPr lang="en-US" dirty="0" smtClean="0">
                <a:solidFill>
                  <a:prstClr val="black"/>
                </a:solidFill>
                <a:latin typeface="Arial" panose="020B0604020202020204" pitchFamily="34" charset="0"/>
                <a:cs typeface="Arial" panose="020B0604020202020204" pitchFamily="34" charset="0"/>
              </a:rPr>
              <a:t>		</a:t>
            </a:r>
            <a:r>
              <a:rPr lang="en-US" b="1" i="1" dirty="0" err="1" smtClean="0">
                <a:solidFill>
                  <a:prstClr val="black"/>
                </a:solidFill>
                <a:latin typeface="Times New Roman" panose="02020603050405020304" pitchFamily="18" charset="0"/>
                <a:cs typeface="Times New Roman" panose="02020603050405020304" pitchFamily="18" charset="0"/>
              </a:rPr>
              <a:t>Ngữ</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cảnh</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là</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bối</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cảnh</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ngôn</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ngữ</a:t>
            </a:r>
            <a:r>
              <a:rPr lang="en-US" b="1" i="1" dirty="0" smtClean="0">
                <a:solidFill>
                  <a:prstClr val="black"/>
                </a:solidFill>
                <a:latin typeface="Times New Roman" panose="02020603050405020304" pitchFamily="18" charset="0"/>
                <a:cs typeface="Times New Roman" panose="02020603050405020304" pitchFamily="18" charset="0"/>
              </a:rPr>
              <a:t>, ở </a:t>
            </a:r>
            <a:r>
              <a:rPr lang="en-US" b="1" i="1" dirty="0" err="1" smtClean="0">
                <a:solidFill>
                  <a:prstClr val="black"/>
                </a:solidFill>
                <a:latin typeface="Times New Roman" panose="02020603050405020304" pitchFamily="18" charset="0"/>
                <a:cs typeface="Times New Roman" panose="02020603050405020304" pitchFamily="18" charset="0"/>
              </a:rPr>
              <a:t>đó</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người</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nói</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người</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viết</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sản</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sinh</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ra</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lời</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nói</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thích</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ứng</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còn</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người</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nghe</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người</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đọc</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căn</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cứ</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vào</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đó</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để</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lĩnh</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hội</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đúng</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và</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đầy</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đủ</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lời</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nói</a:t>
            </a:r>
            <a:r>
              <a:rPr lang="en-US" b="1" i="1" dirty="0" smtClean="0">
                <a:solidFill>
                  <a:prstClr val="black"/>
                </a:solidFill>
                <a:latin typeface="Times New Roman" panose="02020603050405020304" pitchFamily="18" charset="0"/>
                <a:cs typeface="Times New Roman" panose="02020603050405020304" pitchFamily="18" charset="0"/>
              </a:rPr>
              <a:t>.</a:t>
            </a:r>
            <a:endParaRPr lang="en-US" b="1" i="1" dirty="0">
              <a:solidFill>
                <a:prstClr val="black"/>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140370" y="3901980"/>
            <a:ext cx="9956800" cy="2667000"/>
          </a:xfrm>
          <a:prstGeom prst="roundRect">
            <a:avLst>
              <a:gd name="adj" fmla="val 12614"/>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err="1" smtClean="0">
                <a:solidFill>
                  <a:prstClr val="black"/>
                </a:solidFill>
                <a:latin typeface="Times New Roman" panose="02020603050405020304" pitchFamily="18" charset="0"/>
                <a:cs typeface="Times New Roman" panose="02020603050405020304" pitchFamily="18" charset="0"/>
              </a:rPr>
              <a:t>Bối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cảnh</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ngôn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ngữ</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1576553" y="4506320"/>
            <a:ext cx="2776481" cy="1524000"/>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err="1" smtClean="0">
                <a:solidFill>
                  <a:prstClr val="white"/>
                </a:solidFill>
                <a:latin typeface="Times New Roman" panose="02020603050405020304" pitchFamily="18" charset="0"/>
                <a:cs typeface="Times New Roman" panose="02020603050405020304" pitchFamily="18" charset="0"/>
              </a:rPr>
              <a:t>Người</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nói</a:t>
            </a:r>
            <a:endParaRPr lang="en-US" sz="2400" b="1" dirty="0" smtClean="0">
              <a:solidFill>
                <a:prstClr val="white"/>
              </a:solidFill>
              <a:latin typeface="Times New Roman" panose="02020603050405020304" pitchFamily="18" charset="0"/>
              <a:cs typeface="Times New Roman" panose="02020603050405020304" pitchFamily="18" charset="0"/>
            </a:endParaRPr>
          </a:p>
          <a:p>
            <a:pPr algn="ctr"/>
            <a:r>
              <a:rPr lang="en-US" sz="2400" b="1" dirty="0" smtClean="0">
                <a:solidFill>
                  <a:prstClr val="white"/>
                </a:solidFill>
                <a:latin typeface="Times New Roman" panose="02020603050405020304" pitchFamily="18" charset="0"/>
                <a:cs typeface="Times New Roman" panose="02020603050405020304" pitchFamily="18" charset="0"/>
              </a:rPr>
              <a:t>(</a:t>
            </a:r>
            <a:r>
              <a:rPr lang="en-US" sz="2400" b="1" dirty="0" err="1" smtClean="0">
                <a:solidFill>
                  <a:prstClr val="white"/>
                </a:solidFill>
                <a:latin typeface="Times New Roman" panose="02020603050405020304" pitchFamily="18" charset="0"/>
                <a:cs typeface="Times New Roman" panose="02020603050405020304" pitchFamily="18" charset="0"/>
              </a:rPr>
              <a:t>người</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viết</a:t>
            </a:r>
            <a:r>
              <a:rPr lang="en-US" sz="2400" b="1" dirty="0" smtClean="0">
                <a:solidFill>
                  <a:prstClr val="white"/>
                </a:solidFill>
                <a:latin typeface="Times New Roman" panose="02020603050405020304" pitchFamily="18" charset="0"/>
                <a:cs typeface="Times New Roman" panose="02020603050405020304" pitchFamily="18" charset="0"/>
              </a:rPr>
              <a:t>)</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10" name="Right Arrow 9"/>
          <p:cNvSpPr/>
          <p:nvPr/>
        </p:nvSpPr>
        <p:spPr>
          <a:xfrm>
            <a:off x="4869796" y="4587780"/>
            <a:ext cx="2540000" cy="1442540"/>
          </a:xfrm>
          <a:prstGeom prst="rightArrow">
            <a:avLst>
              <a:gd name="adj1" fmla="val 50000"/>
              <a:gd name="adj2" fmla="val 62423"/>
            </a:avLst>
          </a:prstGeom>
          <a:solidFill>
            <a:schemeClr val="accent1">
              <a:lumMod val="7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err="1" smtClean="0">
                <a:solidFill>
                  <a:prstClr val="white"/>
                </a:solidFill>
                <a:latin typeface="Times New Roman" panose="02020603050405020304" pitchFamily="18" charset="0"/>
                <a:cs typeface="Times New Roman" panose="02020603050405020304" pitchFamily="18" charset="0"/>
              </a:rPr>
              <a:t>Lời</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nói</a:t>
            </a:r>
            <a:r>
              <a:rPr lang="en-US" sz="2400" b="1" dirty="0" smtClean="0">
                <a:solidFill>
                  <a:prstClr val="white"/>
                </a:solidFill>
                <a:latin typeface="Times New Roman" panose="02020603050405020304" pitchFamily="18" charset="0"/>
                <a:cs typeface="Times New Roman" panose="02020603050405020304" pitchFamily="18" charset="0"/>
              </a:rPr>
              <a:t>, </a:t>
            </a:r>
            <a:endParaRPr lang="en-US" sz="2400" b="1" dirty="0" smtClean="0">
              <a:solidFill>
                <a:prstClr val="white"/>
              </a:solidFill>
              <a:latin typeface="Times New Roman" panose="02020603050405020304" pitchFamily="18" charset="0"/>
              <a:cs typeface="Times New Roman" panose="02020603050405020304" pitchFamily="18" charset="0"/>
            </a:endParaRPr>
          </a:p>
          <a:p>
            <a:pPr algn="ctr"/>
            <a:r>
              <a:rPr lang="en-US" sz="2400" b="1" dirty="0" err="1" smtClean="0">
                <a:solidFill>
                  <a:prstClr val="white"/>
                </a:solidFill>
                <a:latin typeface="Times New Roman" panose="02020603050405020304" pitchFamily="18" charset="0"/>
                <a:cs typeface="Times New Roman" panose="02020603050405020304" pitchFamily="18" charset="0"/>
              </a:rPr>
              <a:t>câu</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văn</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809192" y="4461652"/>
            <a:ext cx="2743200" cy="1600200"/>
          </a:xfrm>
          <a:prstGeom prst="rect">
            <a:avLst/>
          </a:prstGeom>
          <a:solidFill>
            <a:srgbClr val="00206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err="1" smtClean="0">
                <a:solidFill>
                  <a:prstClr val="white"/>
                </a:solidFill>
                <a:latin typeface="Times New Roman" panose="02020603050405020304" pitchFamily="18" charset="0"/>
                <a:cs typeface="Times New Roman" panose="02020603050405020304" pitchFamily="18" charset="0"/>
              </a:rPr>
              <a:t>Người</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nghe</a:t>
            </a:r>
            <a:endParaRPr lang="en-US" sz="2400" b="1" dirty="0" smtClean="0">
              <a:solidFill>
                <a:prstClr val="white"/>
              </a:solidFill>
              <a:latin typeface="Times New Roman" panose="02020603050405020304" pitchFamily="18" charset="0"/>
              <a:cs typeface="Times New Roman" panose="02020603050405020304" pitchFamily="18" charset="0"/>
            </a:endParaRPr>
          </a:p>
          <a:p>
            <a:pPr algn="ctr"/>
            <a:r>
              <a:rPr lang="en-US" sz="2400" b="1" dirty="0" smtClean="0">
                <a:solidFill>
                  <a:prstClr val="white"/>
                </a:solidFill>
                <a:latin typeface="Times New Roman" panose="02020603050405020304" pitchFamily="18" charset="0"/>
                <a:cs typeface="Times New Roman" panose="02020603050405020304" pitchFamily="18" charset="0"/>
              </a:rPr>
              <a:t>(</a:t>
            </a:r>
            <a:r>
              <a:rPr lang="en-US" sz="2400" b="1" dirty="0" err="1" smtClean="0">
                <a:solidFill>
                  <a:prstClr val="white"/>
                </a:solidFill>
                <a:latin typeface="Times New Roman" panose="02020603050405020304" pitchFamily="18" charset="0"/>
                <a:cs typeface="Times New Roman" panose="02020603050405020304" pitchFamily="18" charset="0"/>
              </a:rPr>
              <a:t>người</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đọc</a:t>
            </a:r>
            <a:r>
              <a:rPr lang="en-US" sz="2400" b="1" dirty="0" smtClean="0">
                <a:solidFill>
                  <a:prstClr val="white"/>
                </a:solidFill>
                <a:latin typeface="Times New Roman" panose="02020603050405020304" pitchFamily="18" charset="0"/>
                <a:cs typeface="Times New Roman" panose="02020603050405020304" pitchFamily="18" charset="0"/>
              </a:rPr>
              <a:t>)</a:t>
            </a:r>
            <a:endParaRPr lang="en-US" sz="2400" b="1" dirty="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88427" y="810666"/>
            <a:ext cx="9956800" cy="715962"/>
          </a:xfrm>
        </p:spPr>
        <p:txBody>
          <a:bodyPr>
            <a:noAutofit/>
          </a:bodyPr>
          <a:lstStyle/>
          <a:p>
            <a:pPr>
              <a:lnSpc>
                <a:spcPct val="150000"/>
              </a:lnSpc>
            </a:pPr>
            <a:br>
              <a:rPr lang="en-US" sz="3200" b="1" dirty="0" smtClean="0">
                <a:solidFill>
                  <a:schemeClr val="accent3"/>
                </a:solidFill>
                <a:latin typeface="Times New Roman" panose="02020603050405020304" pitchFamily="18" charset="0"/>
                <a:cs typeface="Times New Roman" panose="02020603050405020304" pitchFamily="18" charset="0"/>
              </a:rPr>
            </a:br>
            <a:r>
              <a:rPr lang="en-US" sz="3200" b="1" dirty="0" smtClean="0">
                <a:solidFill>
                  <a:schemeClr val="accent3"/>
                </a:solidFill>
                <a:latin typeface="Times New Roman" panose="02020603050405020304" pitchFamily="18" charset="0"/>
                <a:cs typeface="Times New Roman" panose="02020603050405020304" pitchFamily="18" charset="0"/>
              </a:rPr>
              <a:t>ii. </a:t>
            </a:r>
            <a:r>
              <a:rPr lang="en-US" b="1" dirty="0" err="1" smtClean="0">
                <a:solidFill>
                  <a:schemeClr val="accent3"/>
                </a:solidFill>
                <a:latin typeface="Times New Roman" panose="02020603050405020304" pitchFamily="18" charset="0"/>
                <a:cs typeface="Times New Roman" panose="02020603050405020304" pitchFamily="18" charset="0"/>
              </a:rPr>
              <a:t>C</a:t>
            </a:r>
            <a:r>
              <a:rPr lang="en-US" sz="3200" b="1" dirty="0" err="1" smtClean="0">
                <a:solidFill>
                  <a:schemeClr val="accent3"/>
                </a:solidFill>
                <a:latin typeface="Times New Roman" panose="02020603050405020304" pitchFamily="18" charset="0"/>
                <a:cs typeface="Times New Roman" panose="02020603050405020304" pitchFamily="18" charset="0"/>
              </a:rPr>
              <a:t>ác</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nhân</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tố</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của</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ngữ</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cảnh</a:t>
            </a:r>
            <a:r>
              <a:rPr lang="en-US" sz="3200" b="1" dirty="0" smtClean="0">
                <a:solidFill>
                  <a:schemeClr val="accent3"/>
                </a:solidFill>
                <a:latin typeface="Times New Roman" panose="02020603050405020304" pitchFamily="18" charset="0"/>
                <a:cs typeface="Times New Roman" panose="02020603050405020304" pitchFamily="18" charset="0"/>
              </a:rPr>
              <a:t> </a:t>
            </a:r>
            <a:endParaRPr lang="en-US" sz="3200" b="1" dirty="0">
              <a:solidFill>
                <a:schemeClr val="accent3"/>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1"/>
          </p:nvPr>
        </p:nvSpPr>
        <p:spPr>
          <a:xfrm>
            <a:off x="638502" y="1502960"/>
            <a:ext cx="10972800" cy="483476"/>
          </a:xfrm>
        </p:spPr>
        <p:txBody>
          <a:bodyPr>
            <a:noAutofit/>
          </a:bodyPr>
          <a:lstStyle/>
          <a:p>
            <a:pPr marL="0" indent="0">
              <a:buNone/>
            </a:pPr>
            <a:r>
              <a:rPr lang="en-US" sz="2800" b="1" i="1" dirty="0" smtClean="0">
                <a:solidFill>
                  <a:srgbClr val="0070C0"/>
                </a:solidFill>
                <a:latin typeface="Times New Roman" panose="02020603050405020304" pitchFamily="18" charset="0"/>
                <a:cs typeface="Times New Roman" panose="02020603050405020304" pitchFamily="18" charset="0"/>
              </a:rPr>
              <a:t>1. </a:t>
            </a:r>
            <a:r>
              <a:rPr lang="en-US" sz="2800" b="1" i="1" dirty="0" err="1" smtClean="0">
                <a:solidFill>
                  <a:srgbClr val="0070C0"/>
                </a:solidFill>
                <a:latin typeface="Times New Roman" panose="02020603050405020304" pitchFamily="18" charset="0"/>
                <a:cs typeface="Times New Roman" panose="02020603050405020304" pitchFamily="18" charset="0"/>
              </a:rPr>
              <a:t>Xét</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ngữ</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liệu</a:t>
            </a:r>
            <a:endParaRPr lang="en-US" sz="2800" b="1" i="1" dirty="0" smtClean="0">
              <a:solidFill>
                <a:srgbClr val="0070C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76553" y="250016"/>
            <a:ext cx="9222826" cy="523220"/>
          </a:xfrm>
          <a:prstGeom prst="rect">
            <a:avLst/>
          </a:prstGeom>
          <a:solidFill>
            <a:srgbClr val="FFFFCC"/>
          </a:solidFill>
        </p:spPr>
        <p:txBody>
          <a:bodyPr wrap="square">
            <a:spAutoFit/>
          </a:bodyPr>
          <a:lstStyle/>
          <a:p>
            <a:pPr algn="ctr"/>
            <a:r>
              <a:rPr lang="en-US" sz="2800" b="1" cap="small" dirty="0">
                <a:solidFill>
                  <a:srgbClr val="B32C16"/>
                </a:solidFill>
                <a:latin typeface="Times New Roman" panose="02020603050405020304" pitchFamily="18" charset="0"/>
                <a:cs typeface="Times New Roman" panose="02020603050405020304" pitchFamily="18" charset="0"/>
              </a:rPr>
              <a:t>A. LÝ THUYẾT</a:t>
            </a:r>
            <a:endParaRPr lang="en-US" sz="2000" dirty="0">
              <a:solidFill>
                <a:prstClr val="black"/>
              </a:solidFill>
            </a:endParaRPr>
          </a:p>
        </p:txBody>
      </p:sp>
      <p:sp>
        <p:nvSpPr>
          <p:cNvPr id="12" name="Oval 11"/>
          <p:cNvSpPr/>
          <p:nvPr/>
        </p:nvSpPr>
        <p:spPr>
          <a:xfrm>
            <a:off x="687586" y="3033155"/>
            <a:ext cx="3160776" cy="2322539"/>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i="1" dirty="0" smtClean="0">
                <a:solidFill>
                  <a:srgbClr val="002060"/>
                </a:solidFill>
                <a:latin typeface="Times New Roman" panose="02020603050405020304" pitchFamily="18" charset="0"/>
                <a:cs typeface="Times New Roman" panose="02020603050405020304" pitchFamily="18" charset="0"/>
              </a:rPr>
              <a:t>“</a:t>
            </a:r>
            <a:r>
              <a:rPr lang="en-US" sz="2800" b="1" i="1" dirty="0" err="1" smtClean="0">
                <a:solidFill>
                  <a:srgbClr val="002060"/>
                </a:solidFill>
                <a:latin typeface="Times New Roman" panose="02020603050405020304" pitchFamily="18" charset="0"/>
                <a:cs typeface="Times New Roman" panose="02020603050405020304" pitchFamily="18" charset="0"/>
              </a:rPr>
              <a:t>Giờ</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muộn</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thế</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này</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mà</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họ</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chưa</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ra</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nhỉ</a:t>
            </a:r>
            <a:r>
              <a:rPr lang="en-US" sz="2800" b="1" i="1" dirty="0" smtClean="0">
                <a:solidFill>
                  <a:srgbClr val="002060"/>
                </a:solidFill>
                <a:latin typeface="Times New Roman" panose="02020603050405020304" pitchFamily="18" charset="0"/>
                <a:cs typeface="Times New Roman" panose="02020603050405020304" pitchFamily="18" charset="0"/>
              </a:rPr>
              <a:t>?”</a:t>
            </a:r>
            <a:endParaRPr lang="en-US" sz="2800" b="1" i="1" dirty="0" smtClean="0">
              <a:solidFill>
                <a:srgbClr val="002060"/>
              </a:solidFill>
              <a:latin typeface="Times New Roman" panose="02020603050405020304" pitchFamily="18" charset="0"/>
              <a:cs typeface="Times New Roman" panose="02020603050405020304" pitchFamily="18" charset="0"/>
            </a:endParaRPr>
          </a:p>
        </p:txBody>
      </p:sp>
      <p:cxnSp>
        <p:nvCxnSpPr>
          <p:cNvPr id="16" name="Straight Arrow Connector 15"/>
          <p:cNvCxnSpPr>
            <a:stCxn id="12" idx="6"/>
          </p:cNvCxnSpPr>
          <p:nvPr/>
        </p:nvCxnSpPr>
        <p:spPr>
          <a:xfrm flipV="1">
            <a:off x="3848362" y="3879146"/>
            <a:ext cx="961030" cy="315279"/>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6"/>
          </p:cNvCxnSpPr>
          <p:nvPr/>
        </p:nvCxnSpPr>
        <p:spPr>
          <a:xfrm>
            <a:off x="3848362" y="4194425"/>
            <a:ext cx="976796" cy="887396"/>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5163238" y="2813426"/>
            <a:ext cx="3522719" cy="1702753"/>
          </a:xfrm>
          <a:prstGeom prst="round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t"/>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Nhân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giao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tiếp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4809392" y="3617536"/>
            <a:ext cx="38608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nói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Tý</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4825158" y="4389323"/>
            <a:ext cx="38608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nghe</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xẩm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Siêu</a:t>
            </a:r>
            <a:r>
              <a:rPr lang="en-US" sz="2800" dirty="0">
                <a:solidFill>
                  <a:prstClr val="black"/>
                </a:solidFill>
                <a:latin typeface="Times New Roman" panose="02020603050405020304" pitchFamily="18" charset="0"/>
                <a:cs typeface="Times New Roman" panose="02020603050405020304" pitchFamily="18" charset="0"/>
              </a:rPr>
              <a:t>, v.v..</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8194" name="Picture 2" descr="Ghim của Maria Luiza Mader trên Gif | Emoji, Anime, Minh họa manga"/>
          <p:cNvPicPr>
            <a:picLocks noChangeAspect="1" noChangeArrowheads="1" noCrop="1"/>
          </p:cNvPicPr>
          <p:nvPr/>
        </p:nvPicPr>
        <p:blipFill>
          <a:blip r:embed="rId1"/>
          <a:srcRect/>
          <a:stretch>
            <a:fillRect/>
          </a:stretch>
        </p:blipFill>
        <p:spPr bwMode="auto">
          <a:xfrm>
            <a:off x="9295578" y="4516179"/>
            <a:ext cx="3007601" cy="2438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2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heel(1)">
                                      <p:cBhvr>
                                        <p:cTn id="4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2" grpId="0" animBg="1"/>
      <p:bldP spid="19"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88427" y="810666"/>
            <a:ext cx="9956800" cy="715962"/>
          </a:xfrm>
        </p:spPr>
        <p:txBody>
          <a:bodyPr>
            <a:noAutofit/>
          </a:bodyPr>
          <a:lstStyle/>
          <a:p>
            <a:pPr>
              <a:lnSpc>
                <a:spcPct val="150000"/>
              </a:lnSpc>
            </a:pPr>
            <a:br>
              <a:rPr lang="en-US" sz="3200" b="1" dirty="0" smtClean="0">
                <a:solidFill>
                  <a:schemeClr val="accent3"/>
                </a:solidFill>
                <a:latin typeface="Times New Roman" panose="02020603050405020304" pitchFamily="18" charset="0"/>
                <a:cs typeface="Times New Roman" panose="02020603050405020304" pitchFamily="18" charset="0"/>
              </a:rPr>
            </a:br>
            <a:r>
              <a:rPr lang="en-US" sz="3200" b="1" dirty="0" smtClean="0">
                <a:solidFill>
                  <a:schemeClr val="accent3"/>
                </a:solidFill>
                <a:latin typeface="Times New Roman" panose="02020603050405020304" pitchFamily="18" charset="0"/>
                <a:cs typeface="Times New Roman" panose="02020603050405020304" pitchFamily="18" charset="0"/>
              </a:rPr>
              <a:t>ii. </a:t>
            </a:r>
            <a:r>
              <a:rPr lang="en-US" b="1" dirty="0" err="1" smtClean="0">
                <a:solidFill>
                  <a:schemeClr val="accent3"/>
                </a:solidFill>
                <a:latin typeface="Times New Roman" panose="02020603050405020304" pitchFamily="18" charset="0"/>
                <a:cs typeface="Times New Roman" panose="02020603050405020304" pitchFamily="18" charset="0"/>
              </a:rPr>
              <a:t>C</a:t>
            </a:r>
            <a:r>
              <a:rPr lang="en-US" sz="3200" b="1" dirty="0" err="1" smtClean="0">
                <a:solidFill>
                  <a:schemeClr val="accent3"/>
                </a:solidFill>
                <a:latin typeface="Times New Roman" panose="02020603050405020304" pitchFamily="18" charset="0"/>
                <a:cs typeface="Times New Roman" panose="02020603050405020304" pitchFamily="18" charset="0"/>
              </a:rPr>
              <a:t>ác</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nhân</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tố</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của</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ngữ</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cảnh</a:t>
            </a:r>
            <a:r>
              <a:rPr lang="en-US" sz="3200" b="1" dirty="0" smtClean="0">
                <a:solidFill>
                  <a:schemeClr val="accent3"/>
                </a:solidFill>
                <a:latin typeface="Times New Roman" panose="02020603050405020304" pitchFamily="18" charset="0"/>
                <a:cs typeface="Times New Roman" panose="02020603050405020304" pitchFamily="18" charset="0"/>
              </a:rPr>
              <a:t> </a:t>
            </a:r>
            <a:endParaRPr lang="en-US" sz="3200" b="1" dirty="0">
              <a:solidFill>
                <a:schemeClr val="accent3"/>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1"/>
          </p:nvPr>
        </p:nvSpPr>
        <p:spPr>
          <a:xfrm>
            <a:off x="638502" y="1502960"/>
            <a:ext cx="10972800" cy="483476"/>
          </a:xfrm>
        </p:spPr>
        <p:txBody>
          <a:bodyPr>
            <a:noAutofit/>
          </a:bodyPr>
          <a:lstStyle/>
          <a:p>
            <a:pPr marL="0" indent="0">
              <a:buNone/>
            </a:pPr>
            <a:r>
              <a:rPr lang="en-US" sz="2800" b="1" i="1" dirty="0" smtClean="0">
                <a:solidFill>
                  <a:srgbClr val="0070C0"/>
                </a:solidFill>
                <a:latin typeface="Times New Roman" panose="02020603050405020304" pitchFamily="18" charset="0"/>
                <a:cs typeface="Times New Roman" panose="02020603050405020304" pitchFamily="18" charset="0"/>
              </a:rPr>
              <a:t>1. </a:t>
            </a:r>
            <a:r>
              <a:rPr lang="en-US" sz="2800" b="1" i="1" dirty="0" err="1" smtClean="0">
                <a:solidFill>
                  <a:srgbClr val="0070C0"/>
                </a:solidFill>
                <a:latin typeface="Times New Roman" panose="02020603050405020304" pitchFamily="18" charset="0"/>
                <a:cs typeface="Times New Roman" panose="02020603050405020304" pitchFamily="18" charset="0"/>
              </a:rPr>
              <a:t>Xét</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ngữ</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liệu</a:t>
            </a:r>
            <a:endParaRPr lang="en-US" sz="2800" b="1" i="1" dirty="0" smtClean="0">
              <a:solidFill>
                <a:srgbClr val="0070C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76553" y="250016"/>
            <a:ext cx="9222826" cy="523220"/>
          </a:xfrm>
          <a:prstGeom prst="rect">
            <a:avLst/>
          </a:prstGeom>
          <a:solidFill>
            <a:srgbClr val="FFFFCC"/>
          </a:solidFill>
        </p:spPr>
        <p:txBody>
          <a:bodyPr wrap="square">
            <a:spAutoFit/>
          </a:bodyPr>
          <a:lstStyle/>
          <a:p>
            <a:pPr algn="ctr"/>
            <a:r>
              <a:rPr lang="en-US" sz="2800" b="1" cap="small" dirty="0">
                <a:solidFill>
                  <a:srgbClr val="B32C16"/>
                </a:solidFill>
                <a:latin typeface="Times New Roman" panose="02020603050405020304" pitchFamily="18" charset="0"/>
                <a:cs typeface="Times New Roman" panose="02020603050405020304" pitchFamily="18" charset="0"/>
              </a:rPr>
              <a:t>A. LÝ THUYẾT</a:t>
            </a:r>
            <a:endParaRPr lang="en-US" sz="2000" dirty="0">
              <a:solidFill>
                <a:prstClr val="black"/>
              </a:solidFill>
            </a:endParaRPr>
          </a:p>
        </p:txBody>
      </p:sp>
      <p:sp>
        <p:nvSpPr>
          <p:cNvPr id="11" name="Content Placeholder 4"/>
          <p:cNvSpPr txBox="1"/>
          <p:nvPr/>
        </p:nvSpPr>
        <p:spPr>
          <a:xfrm>
            <a:off x="601710" y="2033744"/>
            <a:ext cx="10972800" cy="48347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Clr>
                <a:srgbClr val="FE8637"/>
              </a:buClr>
              <a:buFont typeface="Wingdings" panose="05000000000000000000"/>
              <a:buNone/>
            </a:pPr>
            <a:r>
              <a:rPr lang="en-US" sz="2800" b="1" i="1" dirty="0" smtClean="0">
                <a:solidFill>
                  <a:srgbClr val="FF0000"/>
                </a:solidFill>
                <a:latin typeface="Times New Roman" panose="02020603050405020304" pitchFamily="18" charset="0"/>
                <a:cs typeface="Times New Roman" panose="02020603050405020304" pitchFamily="18" charset="0"/>
              </a:rPr>
              <a:t>2. </a:t>
            </a:r>
            <a:r>
              <a:rPr lang="en-US" sz="2800" b="1" i="1" dirty="0" err="1" smtClean="0">
                <a:solidFill>
                  <a:srgbClr val="FF0000"/>
                </a:solidFill>
                <a:latin typeface="Times New Roman" panose="02020603050405020304" pitchFamily="18" charset="0"/>
                <a:cs typeface="Times New Roman" panose="02020603050405020304" pitchFamily="18" charset="0"/>
              </a:rPr>
              <a:t>Kết</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luận</a:t>
            </a:r>
            <a:endParaRPr lang="en-US" sz="2800" b="1" i="1" dirty="0" smtClean="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17476" y="2623909"/>
            <a:ext cx="3121367" cy="492443"/>
          </a:xfrm>
          <a:prstGeom prst="rect">
            <a:avLst/>
          </a:prstGeom>
        </p:spPr>
        <p:txBody>
          <a:bodyPr wrap="none">
            <a:spAutoFit/>
          </a:bodyPr>
          <a:lstStyle/>
          <a:p>
            <a:pPr>
              <a:spcBef>
                <a:spcPts val="600"/>
              </a:spcBef>
              <a:buClr>
                <a:srgbClr val="FE8637"/>
              </a:buClr>
              <a:buSzPct val="70000"/>
            </a:pPr>
            <a:r>
              <a:rPr lang="en-US" sz="2600" b="1" dirty="0">
                <a:solidFill>
                  <a:srgbClr val="C00000"/>
                </a:solidFill>
                <a:latin typeface="Times New Roman" panose="02020603050405020304" pitchFamily="18" charset="0"/>
                <a:cs typeface="Times New Roman" panose="02020603050405020304" pitchFamily="18" charset="0"/>
              </a:rPr>
              <a:t>a. </a:t>
            </a:r>
            <a:r>
              <a:rPr lang="en-US" sz="2600" b="1" dirty="0" err="1">
                <a:solidFill>
                  <a:srgbClr val="C00000"/>
                </a:solidFill>
                <a:latin typeface="Times New Roman" panose="02020603050405020304" pitchFamily="18" charset="0"/>
                <a:cs typeface="Times New Roman" panose="02020603050405020304" pitchFamily="18" charset="0"/>
              </a:rPr>
              <a:t>Nhân</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vật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giao</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tiếp</a:t>
            </a:r>
            <a:endParaRPr lang="en-US" sz="2600" dirty="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90842" y="3292656"/>
            <a:ext cx="10883667" cy="2677143"/>
          </a:xfrm>
          <a:prstGeom prst="rect">
            <a:avLst/>
          </a:prstGeom>
        </p:spPr>
        <p:txBody>
          <a:bodyPr wrap="square">
            <a:spAutoFit/>
          </a:bodyPr>
          <a:lstStyle/>
          <a:p>
            <a:pPr lvl="0" algn="just">
              <a:lnSpc>
                <a:spcPct val="150000"/>
              </a:lnSpc>
              <a:spcBef>
                <a:spcPts val="600"/>
              </a:spcBef>
              <a:buClr>
                <a:srgbClr val="FE8637"/>
              </a:buClr>
              <a:buSzPct val="70000"/>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Mỗi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giao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đều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lứa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tuổi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tộc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nghiệp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xã</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hội</a:t>
            </a:r>
            <a:r>
              <a:rPr lang="en-US" sz="2800"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a:p>
            <a:pPr lvl="0" algn="just">
              <a:lnSpc>
                <a:spcPct val="150000"/>
              </a:lnSpc>
              <a:spcBef>
                <a:spcPts val="600"/>
              </a:spcBef>
              <a:buClr>
                <a:srgbClr val="FE8637"/>
              </a:buClr>
              <a:buSzPct val="70000"/>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Quan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hệ</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giao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luôn</a:t>
            </a:r>
            <a:r>
              <a:rPr lang="en-US" sz="2800" dirty="0">
                <a:solidFill>
                  <a:prstClr val="black"/>
                </a:solidFill>
                <a:latin typeface="Times New Roman" panose="02020603050405020304" pitchFamily="18" charset="0"/>
                <a:cs typeface="Times New Roman" panose="02020603050405020304" pitchFamily="18" charset="0"/>
              </a:rPr>
              <a:t> chi </a:t>
            </a:r>
            <a:r>
              <a:rPr lang="en-US" sz="2800" dirty="0" err="1">
                <a:solidFill>
                  <a:prstClr val="black"/>
                </a:solidFill>
                <a:latin typeface="Times New Roman" panose="02020603050405020304" pitchFamily="18" charset="0"/>
                <a:cs typeface="Times New Roman" panose="02020603050405020304" pitchFamily="18" charset="0"/>
              </a:rPr>
              <a:t>phối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nội</a:t>
            </a:r>
            <a:r>
              <a:rPr lang="en-US" sz="2800" dirty="0">
                <a:solidFill>
                  <a:prstClr val="black"/>
                </a:solidFill>
                <a:latin typeface="Times New Roman" panose="02020603050405020304" pitchFamily="18" charset="0"/>
                <a:cs typeface="Times New Roman" panose="02020603050405020304" pitchFamily="18" charset="0"/>
              </a:rPr>
              <a:t> dung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nói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câu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văn</a:t>
            </a:r>
            <a:r>
              <a:rPr lang="en-US" sz="2800"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88427" y="810666"/>
            <a:ext cx="9956800" cy="715962"/>
          </a:xfrm>
        </p:spPr>
        <p:txBody>
          <a:bodyPr>
            <a:noAutofit/>
          </a:bodyPr>
          <a:lstStyle/>
          <a:p>
            <a:pPr>
              <a:lnSpc>
                <a:spcPct val="150000"/>
              </a:lnSpc>
            </a:pPr>
            <a:br>
              <a:rPr lang="en-US" sz="3200" b="1" dirty="0" smtClean="0">
                <a:solidFill>
                  <a:schemeClr val="accent3"/>
                </a:solidFill>
                <a:latin typeface="Times New Roman" panose="02020603050405020304" pitchFamily="18" charset="0"/>
                <a:cs typeface="Times New Roman" panose="02020603050405020304" pitchFamily="18" charset="0"/>
              </a:rPr>
            </a:br>
            <a:r>
              <a:rPr lang="en-US" sz="3200" b="1" dirty="0" smtClean="0">
                <a:solidFill>
                  <a:schemeClr val="accent3"/>
                </a:solidFill>
                <a:latin typeface="Times New Roman" panose="02020603050405020304" pitchFamily="18" charset="0"/>
                <a:cs typeface="Times New Roman" panose="02020603050405020304" pitchFamily="18" charset="0"/>
              </a:rPr>
              <a:t>ii. </a:t>
            </a:r>
            <a:r>
              <a:rPr lang="en-US" b="1" dirty="0" err="1" smtClean="0">
                <a:solidFill>
                  <a:schemeClr val="accent3"/>
                </a:solidFill>
                <a:latin typeface="Times New Roman" panose="02020603050405020304" pitchFamily="18" charset="0"/>
                <a:cs typeface="Times New Roman" panose="02020603050405020304" pitchFamily="18" charset="0"/>
              </a:rPr>
              <a:t>C</a:t>
            </a:r>
            <a:r>
              <a:rPr lang="en-US" sz="3200" b="1" dirty="0" err="1" smtClean="0">
                <a:solidFill>
                  <a:schemeClr val="accent3"/>
                </a:solidFill>
                <a:latin typeface="Times New Roman" panose="02020603050405020304" pitchFamily="18" charset="0"/>
                <a:cs typeface="Times New Roman" panose="02020603050405020304" pitchFamily="18" charset="0"/>
              </a:rPr>
              <a:t>ác</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nhân</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tố</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của</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ngữ</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cảnh</a:t>
            </a:r>
            <a:r>
              <a:rPr lang="en-US" sz="3200" b="1" dirty="0" smtClean="0">
                <a:solidFill>
                  <a:schemeClr val="accent3"/>
                </a:solidFill>
                <a:latin typeface="Times New Roman" panose="02020603050405020304" pitchFamily="18" charset="0"/>
                <a:cs typeface="Times New Roman" panose="02020603050405020304" pitchFamily="18" charset="0"/>
              </a:rPr>
              <a:t> </a:t>
            </a:r>
            <a:endParaRPr lang="en-US" sz="3200" b="1" dirty="0">
              <a:solidFill>
                <a:schemeClr val="accent3"/>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1"/>
          </p:nvPr>
        </p:nvSpPr>
        <p:spPr>
          <a:xfrm>
            <a:off x="638502" y="1502960"/>
            <a:ext cx="10972800" cy="483476"/>
          </a:xfrm>
        </p:spPr>
        <p:txBody>
          <a:bodyPr>
            <a:noAutofit/>
          </a:bodyPr>
          <a:lstStyle/>
          <a:p>
            <a:pPr marL="0" indent="0">
              <a:buNone/>
            </a:pPr>
            <a:r>
              <a:rPr lang="en-US" sz="2800" b="1" i="1" dirty="0" smtClean="0">
                <a:solidFill>
                  <a:srgbClr val="0070C0"/>
                </a:solidFill>
                <a:latin typeface="Times New Roman" panose="02020603050405020304" pitchFamily="18" charset="0"/>
                <a:cs typeface="Times New Roman" panose="02020603050405020304" pitchFamily="18" charset="0"/>
              </a:rPr>
              <a:t>1. </a:t>
            </a:r>
            <a:r>
              <a:rPr lang="en-US" sz="2800" b="1" i="1" dirty="0" err="1" smtClean="0">
                <a:solidFill>
                  <a:srgbClr val="0070C0"/>
                </a:solidFill>
                <a:latin typeface="Times New Roman" panose="02020603050405020304" pitchFamily="18" charset="0"/>
                <a:cs typeface="Times New Roman" panose="02020603050405020304" pitchFamily="18" charset="0"/>
              </a:rPr>
              <a:t>Xét</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ngữ</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liệu</a:t>
            </a:r>
            <a:endParaRPr lang="en-US" sz="2800" b="1" i="1" dirty="0" smtClean="0">
              <a:solidFill>
                <a:srgbClr val="0070C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76553" y="250016"/>
            <a:ext cx="9222826" cy="523220"/>
          </a:xfrm>
          <a:prstGeom prst="rect">
            <a:avLst/>
          </a:prstGeom>
          <a:solidFill>
            <a:srgbClr val="FFFFCC"/>
          </a:solidFill>
        </p:spPr>
        <p:txBody>
          <a:bodyPr wrap="square">
            <a:spAutoFit/>
          </a:bodyPr>
          <a:lstStyle/>
          <a:p>
            <a:pPr algn="ctr"/>
            <a:r>
              <a:rPr lang="en-US" sz="2800" b="1" cap="small" dirty="0">
                <a:solidFill>
                  <a:srgbClr val="B32C16"/>
                </a:solidFill>
                <a:latin typeface="Times New Roman" panose="02020603050405020304" pitchFamily="18" charset="0"/>
                <a:cs typeface="Times New Roman" panose="02020603050405020304" pitchFamily="18" charset="0"/>
              </a:rPr>
              <a:t>A. LÝ THUYẾT</a:t>
            </a:r>
            <a:endParaRPr lang="en-US" sz="2000" dirty="0">
              <a:solidFill>
                <a:prstClr val="black"/>
              </a:solidFill>
            </a:endParaRPr>
          </a:p>
        </p:txBody>
      </p:sp>
      <p:sp>
        <p:nvSpPr>
          <p:cNvPr id="11" name="Rounded Rectangle 10"/>
          <p:cNvSpPr/>
          <p:nvPr/>
        </p:nvSpPr>
        <p:spPr>
          <a:xfrm>
            <a:off x="5206130" y="3753112"/>
            <a:ext cx="3547164" cy="1326854"/>
          </a:xfrm>
          <a:prstGeom prst="round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t"/>
          <a:lstStyle/>
          <a:p>
            <a:pPr algn="r"/>
            <a:r>
              <a:rPr lang="en-US" sz="2000" b="1" dirty="0" err="1" smtClean="0">
                <a:solidFill>
                  <a:srgbClr val="FF0000"/>
                </a:solidFill>
                <a:latin typeface="Times New Roman" panose="02020603050405020304" pitchFamily="18" charset="0"/>
                <a:cs typeface="Times New Roman" panose="02020603050405020304" pitchFamily="18" charset="0"/>
              </a:rPr>
              <a:t>Nhân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vật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giao</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tiế</a:t>
            </a:r>
            <a:r>
              <a:rPr lang="en-US" sz="2000" dirty="0" err="1" smtClean="0">
                <a:solidFill>
                  <a:srgbClr val="FF0000"/>
                </a:solidFill>
                <a:latin typeface="Times New Roman" panose="02020603050405020304" pitchFamily="18" charset="0"/>
                <a:cs typeface="Times New Roman" panose="02020603050405020304" pitchFamily="18" charset="0"/>
              </a:rPr>
              <a:t>p</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5612528" y="1600200"/>
            <a:ext cx="4118984" cy="695267"/>
          </a:xfrm>
          <a:prstGeom prst="round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t"/>
          <a:lstStyle/>
          <a:p>
            <a:pPr algn="r"/>
            <a:r>
              <a:rPr lang="en-US" sz="2000" b="1" dirty="0" err="1" smtClean="0">
                <a:solidFill>
                  <a:srgbClr val="FF0000"/>
                </a:solidFill>
                <a:latin typeface="Times New Roman" panose="02020603050405020304" pitchFamily="18" charset="0"/>
                <a:cs typeface="Times New Roman" panose="02020603050405020304" pitchFamily="18" charset="0"/>
              </a:rPr>
              <a:t>Bối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cảnh</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giao</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tiếp</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hẹp</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5674764" y="2563807"/>
            <a:ext cx="4306565" cy="875589"/>
          </a:xfrm>
          <a:prstGeom prst="round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t"/>
          <a:lstStyle/>
          <a:p>
            <a:pPr algn="r"/>
            <a:r>
              <a:rPr lang="en-US" sz="2000" b="1" dirty="0" err="1" smtClean="0">
                <a:solidFill>
                  <a:srgbClr val="FF0000"/>
                </a:solidFill>
                <a:latin typeface="Times New Roman" panose="02020603050405020304" pitchFamily="18" charset="0"/>
                <a:cs typeface="Times New Roman" panose="02020603050405020304" pitchFamily="18" charset="0"/>
              </a:rPr>
              <a:t>Bối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cảnh</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giao</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tiếp</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rộng</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3478928" y="5315300"/>
            <a:ext cx="4267200" cy="1161703"/>
          </a:xfrm>
          <a:prstGeom prst="roundRect">
            <a:avLst/>
          </a:prstGeom>
          <a:solidFill>
            <a:schemeClr val="bg2"/>
          </a:solidFill>
        </p:spPr>
        <p:style>
          <a:lnRef idx="2">
            <a:schemeClr val="accent4"/>
          </a:lnRef>
          <a:fillRef idx="1">
            <a:schemeClr val="lt1"/>
          </a:fillRef>
          <a:effectRef idx="0">
            <a:schemeClr val="accent4"/>
          </a:effectRef>
          <a:fontRef idx="minor">
            <a:schemeClr val="dk1"/>
          </a:fontRef>
        </p:style>
        <p:txBody>
          <a:bodyPr rtlCol="0" anchor="t"/>
          <a:lstStyle/>
          <a:p>
            <a:pPr algn="r"/>
            <a:r>
              <a:rPr lang="en-US" sz="2000" b="1" dirty="0" err="1" smtClean="0">
                <a:solidFill>
                  <a:srgbClr val="FF0000"/>
                </a:solidFill>
                <a:latin typeface="Times New Roman" panose="02020603050405020304" pitchFamily="18" charset="0"/>
                <a:cs typeface="Times New Roman" panose="02020603050405020304" pitchFamily="18" charset="0"/>
              </a:rPr>
              <a:t>Hiện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thực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được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nói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đến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0" name="Oval 19"/>
          <p:cNvSpPr/>
          <p:nvPr/>
        </p:nvSpPr>
        <p:spPr>
          <a:xfrm>
            <a:off x="126128" y="2591844"/>
            <a:ext cx="3160776" cy="2322539"/>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i="1" dirty="0" smtClean="0">
                <a:solidFill>
                  <a:prstClr val="black"/>
                </a:solidFill>
                <a:latin typeface="Times New Roman" panose="02020603050405020304" pitchFamily="18" charset="0"/>
                <a:cs typeface="Times New Roman" panose="02020603050405020304" pitchFamily="18" charset="0"/>
              </a:rPr>
              <a:t>“</a:t>
            </a:r>
            <a:r>
              <a:rPr lang="en-US" sz="2400" b="1" i="1" dirty="0" err="1" smtClean="0">
                <a:solidFill>
                  <a:prstClr val="black"/>
                </a:solidFill>
                <a:latin typeface="Times New Roman" panose="02020603050405020304" pitchFamily="18" charset="0"/>
                <a:cs typeface="Times New Roman" panose="02020603050405020304" pitchFamily="18" charset="0"/>
              </a:rPr>
              <a:t>Giờ</a:t>
            </a:r>
            <a:r>
              <a:rPr lang="en-US" sz="2400" b="1" i="1" dirty="0" smtClean="0">
                <a:solidFill>
                  <a:prstClr val="black"/>
                </a:solidFill>
                <a:latin typeface="Times New Roman" panose="02020603050405020304" pitchFamily="18" charset="0"/>
                <a:cs typeface="Times New Roman" panose="02020603050405020304" pitchFamily="18" charset="0"/>
              </a:rPr>
              <a:t> </a:t>
            </a:r>
            <a:r>
              <a:rPr lang="en-US" sz="2400" b="1" i="1" dirty="0" err="1" smtClean="0">
                <a:solidFill>
                  <a:prstClr val="black"/>
                </a:solidFill>
                <a:latin typeface="Times New Roman" panose="02020603050405020304" pitchFamily="18" charset="0"/>
                <a:cs typeface="Times New Roman" panose="02020603050405020304" pitchFamily="18" charset="0"/>
              </a:rPr>
              <a:t>muộn</a:t>
            </a:r>
            <a:r>
              <a:rPr lang="en-US" sz="2400" b="1" i="1" dirty="0" smtClean="0">
                <a:solidFill>
                  <a:prstClr val="black"/>
                </a:solidFill>
                <a:latin typeface="Times New Roman" panose="02020603050405020304" pitchFamily="18" charset="0"/>
                <a:cs typeface="Times New Roman" panose="02020603050405020304" pitchFamily="18" charset="0"/>
              </a:rPr>
              <a:t> </a:t>
            </a:r>
            <a:r>
              <a:rPr lang="en-US" sz="2400" b="1" i="1" dirty="0" err="1" smtClean="0">
                <a:solidFill>
                  <a:prstClr val="black"/>
                </a:solidFill>
                <a:latin typeface="Times New Roman" panose="02020603050405020304" pitchFamily="18" charset="0"/>
                <a:cs typeface="Times New Roman" panose="02020603050405020304" pitchFamily="18" charset="0"/>
              </a:rPr>
              <a:t>thế</a:t>
            </a:r>
            <a:r>
              <a:rPr lang="en-US" sz="2400" b="1" i="1" dirty="0" smtClean="0">
                <a:solidFill>
                  <a:prstClr val="black"/>
                </a:solidFill>
                <a:latin typeface="Times New Roman" panose="02020603050405020304" pitchFamily="18" charset="0"/>
                <a:cs typeface="Times New Roman" panose="02020603050405020304" pitchFamily="18" charset="0"/>
              </a:rPr>
              <a:t> </a:t>
            </a:r>
            <a:r>
              <a:rPr lang="en-US" sz="2400" b="1" i="1" dirty="0" err="1" smtClean="0">
                <a:solidFill>
                  <a:prstClr val="black"/>
                </a:solidFill>
                <a:latin typeface="Times New Roman" panose="02020603050405020304" pitchFamily="18" charset="0"/>
                <a:cs typeface="Times New Roman" panose="02020603050405020304" pitchFamily="18" charset="0"/>
              </a:rPr>
              <a:t>này</a:t>
            </a:r>
            <a:r>
              <a:rPr lang="en-US" sz="2400" b="1" i="1" dirty="0" smtClean="0">
                <a:solidFill>
                  <a:prstClr val="black"/>
                </a:solidFill>
                <a:latin typeface="Times New Roman" panose="02020603050405020304" pitchFamily="18" charset="0"/>
                <a:cs typeface="Times New Roman" panose="02020603050405020304" pitchFamily="18" charset="0"/>
              </a:rPr>
              <a:t> </a:t>
            </a:r>
            <a:r>
              <a:rPr lang="en-US" sz="2400" b="1" i="1" dirty="0" err="1" smtClean="0">
                <a:solidFill>
                  <a:prstClr val="black"/>
                </a:solidFill>
                <a:latin typeface="Times New Roman" panose="02020603050405020304" pitchFamily="18" charset="0"/>
                <a:cs typeface="Times New Roman" panose="02020603050405020304" pitchFamily="18" charset="0"/>
              </a:rPr>
              <a:t>mà</a:t>
            </a:r>
            <a:r>
              <a:rPr lang="en-US" sz="2400" b="1" i="1" dirty="0" smtClean="0">
                <a:solidFill>
                  <a:prstClr val="black"/>
                </a:solidFill>
                <a:latin typeface="Times New Roman" panose="02020603050405020304" pitchFamily="18" charset="0"/>
                <a:cs typeface="Times New Roman" panose="02020603050405020304" pitchFamily="18" charset="0"/>
              </a:rPr>
              <a:t> </a:t>
            </a:r>
            <a:r>
              <a:rPr lang="en-US" sz="2400" b="1" i="1" dirty="0" err="1" smtClean="0">
                <a:solidFill>
                  <a:prstClr val="black"/>
                </a:solidFill>
                <a:latin typeface="Times New Roman" panose="02020603050405020304" pitchFamily="18" charset="0"/>
                <a:cs typeface="Times New Roman" panose="02020603050405020304" pitchFamily="18" charset="0"/>
              </a:rPr>
              <a:t>họ</a:t>
            </a:r>
            <a:r>
              <a:rPr lang="en-US" sz="2400" b="1" i="1" dirty="0" smtClean="0">
                <a:solidFill>
                  <a:prstClr val="black"/>
                </a:solidFill>
                <a:latin typeface="Times New Roman" panose="02020603050405020304" pitchFamily="18" charset="0"/>
                <a:cs typeface="Times New Roman" panose="02020603050405020304" pitchFamily="18" charset="0"/>
              </a:rPr>
              <a:t> </a:t>
            </a:r>
            <a:r>
              <a:rPr lang="en-US" sz="2400" b="1" i="1" dirty="0" err="1" smtClean="0">
                <a:solidFill>
                  <a:prstClr val="black"/>
                </a:solidFill>
                <a:latin typeface="Times New Roman" panose="02020603050405020304" pitchFamily="18" charset="0"/>
                <a:cs typeface="Times New Roman" panose="02020603050405020304" pitchFamily="18" charset="0"/>
              </a:rPr>
              <a:t>chưa</a:t>
            </a:r>
            <a:r>
              <a:rPr lang="en-US" sz="2400" b="1" i="1" dirty="0" smtClean="0">
                <a:solidFill>
                  <a:prstClr val="black"/>
                </a:solidFill>
                <a:latin typeface="Times New Roman" panose="02020603050405020304" pitchFamily="18" charset="0"/>
                <a:cs typeface="Times New Roman" panose="02020603050405020304" pitchFamily="18" charset="0"/>
              </a:rPr>
              <a:t> </a:t>
            </a:r>
            <a:r>
              <a:rPr lang="en-US" sz="2400" b="1" i="1" dirty="0" err="1" smtClean="0">
                <a:solidFill>
                  <a:prstClr val="black"/>
                </a:solidFill>
                <a:latin typeface="Times New Roman" panose="02020603050405020304" pitchFamily="18" charset="0"/>
                <a:cs typeface="Times New Roman" panose="02020603050405020304" pitchFamily="18" charset="0"/>
              </a:rPr>
              <a:t>ra</a:t>
            </a:r>
            <a:r>
              <a:rPr lang="en-US" sz="2400" b="1" i="1" dirty="0" smtClean="0">
                <a:solidFill>
                  <a:prstClr val="black"/>
                </a:solidFill>
                <a:latin typeface="Times New Roman" panose="02020603050405020304" pitchFamily="18" charset="0"/>
                <a:cs typeface="Times New Roman" panose="02020603050405020304" pitchFamily="18" charset="0"/>
              </a:rPr>
              <a:t> </a:t>
            </a:r>
            <a:r>
              <a:rPr lang="en-US" sz="2400" b="1" i="1" dirty="0" err="1" smtClean="0">
                <a:solidFill>
                  <a:prstClr val="black"/>
                </a:solidFill>
                <a:latin typeface="Times New Roman" panose="02020603050405020304" pitchFamily="18" charset="0"/>
                <a:cs typeface="Times New Roman" panose="02020603050405020304" pitchFamily="18" charset="0"/>
              </a:rPr>
              <a:t>nhỉ</a:t>
            </a:r>
            <a:r>
              <a:rPr lang="en-US" sz="2400" b="1" i="1" dirty="0" smtClean="0">
                <a:solidFill>
                  <a:prstClr val="black"/>
                </a:solidFill>
                <a:latin typeface="Times New Roman" panose="02020603050405020304" pitchFamily="18" charset="0"/>
                <a:cs typeface="Times New Roman" panose="02020603050405020304" pitchFamily="18" charset="0"/>
              </a:rPr>
              <a:t>?”</a:t>
            </a:r>
            <a:endParaRPr lang="en-US" sz="2400" b="1" i="1" dirty="0" smtClean="0">
              <a:solidFill>
                <a:prstClr val="black"/>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3885328" y="4168672"/>
            <a:ext cx="38608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err="1">
                <a:solidFill>
                  <a:prstClr val="black"/>
                </a:solidFill>
                <a:latin typeface="Times New Roman" panose="02020603050405020304" pitchFamily="18" charset="0"/>
                <a:cs typeface="Times New Roman" panose="02020603050405020304" pitchFamily="18" charset="0"/>
              </a:rPr>
              <a:t>Người</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nói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chị</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Tý</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3885328" y="4625875"/>
            <a:ext cx="38608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err="1">
                <a:solidFill>
                  <a:prstClr val="black"/>
                </a:solidFill>
                <a:latin typeface="Times New Roman" panose="02020603050405020304" pitchFamily="18" charset="0"/>
                <a:cs typeface="Times New Roman" panose="02020603050405020304" pitchFamily="18" charset="0"/>
              </a:rPr>
              <a:t>Người</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nghe</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chị</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em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Liên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bác</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xẩm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bác</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Siêu</a:t>
            </a:r>
            <a:r>
              <a:rPr lang="en-US" dirty="0">
                <a:solidFill>
                  <a:prstClr val="black"/>
                </a:solidFill>
                <a:latin typeface="Times New Roman" panose="02020603050405020304" pitchFamily="18" charset="0"/>
                <a:cs typeface="Times New Roman" panose="02020603050405020304" pitchFamily="18" charset="0"/>
              </a:rPr>
              <a:t>, v.v..</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3885328" y="1947836"/>
            <a:ext cx="6502400"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000" b="1" i="1" dirty="0" err="1" smtClean="0">
                <a:solidFill>
                  <a:prstClr val="black"/>
                </a:solidFill>
                <a:latin typeface="Times New Roman" panose="02020603050405020304" pitchFamily="18" charset="0"/>
                <a:cs typeface="Times New Roman" panose="02020603050405020304" pitchFamily="18" charset="0"/>
              </a:rPr>
              <a:t>Thời</a:t>
            </a:r>
            <a:r>
              <a:rPr lang="en-US" sz="2000" b="1" i="1" dirty="0" smtClean="0">
                <a:solidFill>
                  <a:prstClr val="black"/>
                </a:solidFill>
                <a:latin typeface="Times New Roman" panose="02020603050405020304" pitchFamily="18" charset="0"/>
                <a:cs typeface="Times New Roman" panose="02020603050405020304" pitchFamily="18" charset="0"/>
              </a:rPr>
              <a:t> </a:t>
            </a:r>
            <a:r>
              <a:rPr lang="en-US" sz="2000" b="1" i="1" dirty="0" err="1" smtClean="0">
                <a:solidFill>
                  <a:prstClr val="black"/>
                </a:solidFill>
                <a:latin typeface="Times New Roman" panose="02020603050405020304" pitchFamily="18" charset="0"/>
                <a:cs typeface="Times New Roman" panose="02020603050405020304" pitchFamily="18" charset="0"/>
              </a:rPr>
              <a:t>gian</a:t>
            </a:r>
            <a:r>
              <a:rPr lang="en-US" sz="2000" b="1" i="1"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buổi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tối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Không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gian</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nơi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phố</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huyện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nhỏ</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mọi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người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đang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chờ</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đợi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khách</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hàng</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125234" y="2985300"/>
            <a:ext cx="4758481"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000" dirty="0" err="1">
                <a:solidFill>
                  <a:prstClr val="black"/>
                </a:solidFill>
                <a:latin typeface="Times New Roman" panose="02020603050405020304" pitchFamily="18" charset="0"/>
                <a:cs typeface="Times New Roman" panose="02020603050405020304" pitchFamily="18" charset="0"/>
              </a:rPr>
              <a:t>X</a:t>
            </a:r>
            <a:r>
              <a:rPr lang="en-US" sz="2000" dirty="0" err="1" smtClean="0">
                <a:solidFill>
                  <a:prstClr val="black"/>
                </a:solidFill>
                <a:latin typeface="Times New Roman" panose="02020603050405020304" pitchFamily="18" charset="0"/>
                <a:cs typeface="Times New Roman" panose="02020603050405020304" pitchFamily="18" charset="0"/>
              </a:rPr>
              <a:t>ã</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hội</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Việt</a:t>
            </a:r>
            <a:r>
              <a:rPr lang="en-US" sz="2000" dirty="0">
                <a:solidFill>
                  <a:prstClr val="black"/>
                </a:solidFill>
                <a:latin typeface="Times New Roman" panose="02020603050405020304" pitchFamily="18" charset="0"/>
                <a:cs typeface="Times New Roman" panose="02020603050405020304" pitchFamily="18" charset="0"/>
              </a:rPr>
              <a:t> Nam </a:t>
            </a:r>
            <a:r>
              <a:rPr lang="en-US" sz="2000" dirty="0" err="1">
                <a:solidFill>
                  <a:prstClr val="black"/>
                </a:solidFill>
                <a:latin typeface="Times New Roman" panose="02020603050405020304" pitchFamily="18" charset="0"/>
                <a:cs typeface="Times New Roman" panose="02020603050405020304" pitchFamily="18" charset="0"/>
              </a:rPr>
              <a:t>trước</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a:t>
            </a:r>
            <a:r>
              <a:rPr lang="en-US" sz="2000" dirty="0" err="1" smtClean="0">
                <a:solidFill>
                  <a:prstClr val="black"/>
                </a:solidFill>
                <a:latin typeface="Times New Roman" panose="02020603050405020304" pitchFamily="18" charset="0"/>
                <a:cs typeface="Times New Roman" panose="02020603050405020304" pitchFamily="18" charset="0"/>
              </a:rPr>
              <a:t>ách</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mạng</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tháng</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Tám</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đời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sống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người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dân</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nghèo</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khổ</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983801" y="5825269"/>
            <a:ext cx="6762327"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000" dirty="0" err="1" smtClean="0">
                <a:solidFill>
                  <a:prstClr val="black"/>
                </a:solidFill>
                <a:latin typeface="Times New Roman" panose="02020603050405020304" pitchFamily="18" charset="0"/>
                <a:cs typeface="Times New Roman" panose="02020603050405020304" pitchFamily="18" charset="0"/>
              </a:rPr>
              <a:t>Hiện</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tượng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những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chú</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lính</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lệ</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những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người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nhà</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thầy</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thừa</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chưa</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ra</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phố</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và</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đến</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hàng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của</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chị</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uống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nước</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hút</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thuốc</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như</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mọi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khi</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27" name="Oval 26"/>
          <p:cNvSpPr/>
          <p:nvPr/>
        </p:nvSpPr>
        <p:spPr>
          <a:xfrm>
            <a:off x="8863728" y="5067269"/>
            <a:ext cx="3048000" cy="1693663"/>
          </a:xfrm>
          <a:prstGeom prst="ellipse">
            <a:avLst/>
          </a:prstGeom>
          <a:solidFill>
            <a:schemeClr val="accent2">
              <a:lumMod val="20000"/>
              <a:lumOff val="80000"/>
            </a:schemeClr>
          </a:solidFill>
          <a:ln w="38100">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err="1" smtClean="0">
                <a:solidFill>
                  <a:srgbClr val="C00000"/>
                </a:solidFill>
                <a:latin typeface="Times New Roman" panose="02020603050405020304" pitchFamily="18" charset="0"/>
                <a:cs typeface="Times New Roman" panose="02020603050405020304" pitchFamily="18" charset="0"/>
              </a:rPr>
              <a:t>Bối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cảnh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ngoài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ngôn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ngữ</a:t>
            </a:r>
            <a:endParaRPr lang="en-US" sz="2400" b="1" dirty="0">
              <a:solidFill>
                <a:srgbClr val="C00000"/>
              </a:solidFill>
              <a:latin typeface="Times New Roman" panose="02020603050405020304" pitchFamily="18" charset="0"/>
              <a:cs typeface="Times New Roman" panose="02020603050405020304" pitchFamily="18" charset="0"/>
            </a:endParaRPr>
          </a:p>
        </p:txBody>
      </p:sp>
      <p:cxnSp>
        <p:nvCxnSpPr>
          <p:cNvPr id="28" name="Elbow Connector 27"/>
          <p:cNvCxnSpPr>
            <a:stCxn id="20" idx="3"/>
            <a:endCxn id="26" idx="1"/>
          </p:cNvCxnSpPr>
          <p:nvPr/>
        </p:nvCxnSpPr>
        <p:spPr>
          <a:xfrm rot="16200000" flipH="1">
            <a:off x="-16071" y="5179339"/>
            <a:ext cx="1604957" cy="394788"/>
          </a:xfrm>
          <a:prstGeom prst="bentConnector2">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3" idx="3"/>
            <a:endCxn id="27" idx="7"/>
          </p:cNvCxnSpPr>
          <p:nvPr/>
        </p:nvCxnSpPr>
        <p:spPr>
          <a:xfrm>
            <a:off x="9731514" y="1947836"/>
            <a:ext cx="1733847" cy="3367463"/>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4" idx="3"/>
            <a:endCxn id="27" idx="0"/>
          </p:cNvCxnSpPr>
          <p:nvPr/>
        </p:nvCxnSpPr>
        <p:spPr>
          <a:xfrm>
            <a:off x="9981328" y="3001599"/>
            <a:ext cx="406400" cy="2065667"/>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0" idx="5"/>
            <a:endCxn id="23" idx="1"/>
          </p:cNvCxnSpPr>
          <p:nvPr/>
        </p:nvCxnSpPr>
        <p:spPr>
          <a:xfrm>
            <a:off x="2824020" y="4574257"/>
            <a:ext cx="1061309" cy="348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0" idx="5"/>
            <a:endCxn id="22" idx="1"/>
          </p:cNvCxnSpPr>
          <p:nvPr/>
        </p:nvCxnSpPr>
        <p:spPr>
          <a:xfrm flipV="1">
            <a:off x="2824019" y="4353338"/>
            <a:ext cx="1061309" cy="220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0" idx="7"/>
            <a:endCxn id="25" idx="1"/>
          </p:cNvCxnSpPr>
          <p:nvPr/>
        </p:nvCxnSpPr>
        <p:spPr>
          <a:xfrm>
            <a:off x="2824019" y="2931972"/>
            <a:ext cx="1301215" cy="407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0" idx="7"/>
            <a:endCxn id="24" idx="1"/>
          </p:cNvCxnSpPr>
          <p:nvPr/>
        </p:nvCxnSpPr>
        <p:spPr>
          <a:xfrm flipV="1">
            <a:off x="2824019" y="2301779"/>
            <a:ext cx="1061309" cy="630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p:cNvCxnSpPr>
          <p:nvPr/>
        </p:nvCxnSpPr>
        <p:spPr>
          <a:xfrm flipV="1">
            <a:off x="7746128" y="5869132"/>
            <a:ext cx="1137588" cy="2702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2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20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heel(1)">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20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up)">
                                      <p:cBhvr>
                                        <p:cTn id="62" dur="20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heel(1)">
                                      <p:cBhvr>
                                        <p:cTn id="6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88427" y="810666"/>
            <a:ext cx="9956800" cy="715962"/>
          </a:xfrm>
        </p:spPr>
        <p:txBody>
          <a:bodyPr>
            <a:noAutofit/>
          </a:bodyPr>
          <a:lstStyle/>
          <a:p>
            <a:pPr>
              <a:lnSpc>
                <a:spcPct val="150000"/>
              </a:lnSpc>
            </a:pPr>
            <a:br>
              <a:rPr lang="en-US" sz="3200" b="1" dirty="0" smtClean="0">
                <a:solidFill>
                  <a:schemeClr val="accent3"/>
                </a:solidFill>
                <a:latin typeface="Times New Roman" panose="02020603050405020304" pitchFamily="18" charset="0"/>
                <a:cs typeface="Times New Roman" panose="02020603050405020304" pitchFamily="18" charset="0"/>
              </a:rPr>
            </a:br>
            <a:r>
              <a:rPr lang="en-US" sz="3200" b="1" dirty="0" smtClean="0">
                <a:solidFill>
                  <a:schemeClr val="accent3"/>
                </a:solidFill>
                <a:latin typeface="Times New Roman" panose="02020603050405020304" pitchFamily="18" charset="0"/>
                <a:cs typeface="Times New Roman" panose="02020603050405020304" pitchFamily="18" charset="0"/>
              </a:rPr>
              <a:t>ii. </a:t>
            </a:r>
            <a:r>
              <a:rPr lang="en-US" b="1" dirty="0" err="1" smtClean="0">
                <a:solidFill>
                  <a:schemeClr val="accent3"/>
                </a:solidFill>
                <a:latin typeface="Times New Roman" panose="02020603050405020304" pitchFamily="18" charset="0"/>
                <a:cs typeface="Times New Roman" panose="02020603050405020304" pitchFamily="18" charset="0"/>
              </a:rPr>
              <a:t>C</a:t>
            </a:r>
            <a:r>
              <a:rPr lang="en-US" sz="3200" b="1" dirty="0" err="1" smtClean="0">
                <a:solidFill>
                  <a:schemeClr val="accent3"/>
                </a:solidFill>
                <a:latin typeface="Times New Roman" panose="02020603050405020304" pitchFamily="18" charset="0"/>
                <a:cs typeface="Times New Roman" panose="02020603050405020304" pitchFamily="18" charset="0"/>
              </a:rPr>
              <a:t>ác</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nhân</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tố</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của</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ngữ</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cảnh</a:t>
            </a:r>
            <a:r>
              <a:rPr lang="en-US" sz="3200" b="1" dirty="0" smtClean="0">
                <a:solidFill>
                  <a:schemeClr val="accent3"/>
                </a:solidFill>
                <a:latin typeface="Times New Roman" panose="02020603050405020304" pitchFamily="18" charset="0"/>
                <a:cs typeface="Times New Roman" panose="02020603050405020304" pitchFamily="18" charset="0"/>
              </a:rPr>
              <a:t> </a:t>
            </a:r>
            <a:endParaRPr lang="en-US" sz="3200" b="1" dirty="0">
              <a:solidFill>
                <a:schemeClr val="accent3"/>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1"/>
          </p:nvPr>
        </p:nvSpPr>
        <p:spPr>
          <a:xfrm>
            <a:off x="638502" y="1502960"/>
            <a:ext cx="10972800" cy="483476"/>
          </a:xfrm>
        </p:spPr>
        <p:txBody>
          <a:bodyPr>
            <a:noAutofit/>
          </a:bodyPr>
          <a:lstStyle/>
          <a:p>
            <a:pPr marL="0" indent="0">
              <a:buNone/>
            </a:pPr>
            <a:r>
              <a:rPr lang="en-US" sz="2800" b="1" i="1" dirty="0" smtClean="0">
                <a:solidFill>
                  <a:srgbClr val="0070C0"/>
                </a:solidFill>
                <a:latin typeface="Times New Roman" panose="02020603050405020304" pitchFamily="18" charset="0"/>
                <a:cs typeface="Times New Roman" panose="02020603050405020304" pitchFamily="18" charset="0"/>
              </a:rPr>
              <a:t>1. </a:t>
            </a:r>
            <a:r>
              <a:rPr lang="en-US" sz="2800" b="1" i="1" dirty="0" err="1" smtClean="0">
                <a:solidFill>
                  <a:srgbClr val="0070C0"/>
                </a:solidFill>
                <a:latin typeface="Times New Roman" panose="02020603050405020304" pitchFamily="18" charset="0"/>
                <a:cs typeface="Times New Roman" panose="02020603050405020304" pitchFamily="18" charset="0"/>
              </a:rPr>
              <a:t>Xét</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ngữ</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liệu</a:t>
            </a:r>
            <a:endParaRPr lang="en-US" sz="2800" b="1" i="1" dirty="0" smtClean="0">
              <a:solidFill>
                <a:srgbClr val="0070C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76553" y="250016"/>
            <a:ext cx="9222826" cy="523220"/>
          </a:xfrm>
          <a:prstGeom prst="rect">
            <a:avLst/>
          </a:prstGeom>
          <a:solidFill>
            <a:srgbClr val="FFFFCC"/>
          </a:solidFill>
        </p:spPr>
        <p:txBody>
          <a:bodyPr wrap="square">
            <a:spAutoFit/>
          </a:bodyPr>
          <a:lstStyle/>
          <a:p>
            <a:pPr algn="ctr"/>
            <a:r>
              <a:rPr lang="en-US" sz="2800" b="1" cap="small" dirty="0">
                <a:solidFill>
                  <a:srgbClr val="B32C16"/>
                </a:solidFill>
                <a:latin typeface="Times New Roman" panose="02020603050405020304" pitchFamily="18" charset="0"/>
                <a:cs typeface="Times New Roman" panose="02020603050405020304" pitchFamily="18" charset="0"/>
              </a:rPr>
              <a:t>A. LÝ THUYẾT</a:t>
            </a:r>
            <a:endParaRPr lang="en-US" sz="2000" dirty="0">
              <a:solidFill>
                <a:prstClr val="black"/>
              </a:solidFill>
            </a:endParaRPr>
          </a:p>
        </p:txBody>
      </p:sp>
      <p:sp>
        <p:nvSpPr>
          <p:cNvPr id="11" name="Content Placeholder 4"/>
          <p:cNvSpPr txBox="1"/>
          <p:nvPr/>
        </p:nvSpPr>
        <p:spPr>
          <a:xfrm>
            <a:off x="601710" y="2033744"/>
            <a:ext cx="10972800" cy="48347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Clr>
                <a:srgbClr val="FE8637"/>
              </a:buClr>
              <a:buFont typeface="Wingdings" panose="05000000000000000000"/>
              <a:buNone/>
            </a:pPr>
            <a:r>
              <a:rPr lang="en-US" sz="2800" b="1" i="1" dirty="0" smtClean="0">
                <a:solidFill>
                  <a:srgbClr val="FF0000"/>
                </a:solidFill>
                <a:latin typeface="Times New Roman" panose="02020603050405020304" pitchFamily="18" charset="0"/>
                <a:cs typeface="Times New Roman" panose="02020603050405020304" pitchFamily="18" charset="0"/>
              </a:rPr>
              <a:t>2. </a:t>
            </a:r>
            <a:r>
              <a:rPr lang="en-US" sz="2800" b="1" i="1" dirty="0" err="1" smtClean="0">
                <a:solidFill>
                  <a:srgbClr val="FF0000"/>
                </a:solidFill>
                <a:latin typeface="Times New Roman" panose="02020603050405020304" pitchFamily="18" charset="0"/>
                <a:cs typeface="Times New Roman" panose="02020603050405020304" pitchFamily="18" charset="0"/>
              </a:rPr>
              <a:t>Kết</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luận</a:t>
            </a:r>
            <a:endParaRPr lang="en-US" sz="2800" b="1" i="1" dirty="0" smtClean="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17476" y="2623909"/>
            <a:ext cx="4076757" cy="492443"/>
          </a:xfrm>
          <a:prstGeom prst="rect">
            <a:avLst/>
          </a:prstGeom>
        </p:spPr>
        <p:txBody>
          <a:bodyPr wrap="none">
            <a:spAutoFit/>
          </a:bodyPr>
          <a:lstStyle/>
          <a:p>
            <a:pPr>
              <a:spcBef>
                <a:spcPts val="600"/>
              </a:spcBef>
              <a:buClr>
                <a:srgbClr val="FE8637"/>
              </a:buClr>
              <a:buSzPct val="70000"/>
            </a:pPr>
            <a:r>
              <a:rPr lang="en-US" sz="2600" b="1" dirty="0">
                <a:solidFill>
                  <a:srgbClr val="C00000"/>
                </a:solidFill>
                <a:latin typeface="Times New Roman" panose="02020603050405020304" pitchFamily="18" charset="0"/>
                <a:cs typeface="Times New Roman" panose="02020603050405020304" pitchFamily="18" charset="0"/>
              </a:rPr>
              <a:t>b</a:t>
            </a:r>
            <a:r>
              <a:rPr lang="en-US" sz="2600" b="1" dirty="0" smtClean="0">
                <a:solidFill>
                  <a:srgbClr val="C00000"/>
                </a:solidFill>
                <a:latin typeface="Times New Roman" panose="02020603050405020304" pitchFamily="18" charset="0"/>
                <a:cs typeface="Times New Roman" panose="02020603050405020304" pitchFamily="18" charset="0"/>
              </a:rPr>
              <a:t>. </a:t>
            </a:r>
            <a:r>
              <a:rPr lang="en-US" sz="2600" b="1" dirty="0" err="1" smtClean="0">
                <a:solidFill>
                  <a:srgbClr val="C00000"/>
                </a:solidFill>
                <a:latin typeface="Times New Roman" panose="02020603050405020304" pitchFamily="18" charset="0"/>
                <a:cs typeface="Times New Roman" panose="02020603050405020304" pitchFamily="18" charset="0"/>
              </a:rPr>
              <a:t>Bối</a:t>
            </a:r>
            <a:r>
              <a:rPr lang="en-US" sz="2600" b="1" dirty="0" smtClean="0">
                <a:solidFill>
                  <a:srgbClr val="C00000"/>
                </a:solidFill>
                <a:latin typeface="Times New Roman" panose="02020603050405020304" pitchFamily="18" charset="0"/>
                <a:cs typeface="Times New Roman" panose="02020603050405020304" pitchFamily="18" charset="0"/>
              </a:rPr>
              <a:t> </a:t>
            </a:r>
            <a:r>
              <a:rPr lang="en-US" sz="2600" b="1" dirty="0" err="1" smtClean="0">
                <a:solidFill>
                  <a:srgbClr val="C00000"/>
                </a:solidFill>
                <a:latin typeface="Times New Roman" panose="02020603050405020304" pitchFamily="18" charset="0"/>
                <a:cs typeface="Times New Roman" panose="02020603050405020304" pitchFamily="18" charset="0"/>
              </a:rPr>
              <a:t>cảnh</a:t>
            </a:r>
            <a:r>
              <a:rPr lang="en-US" sz="2600" b="1" dirty="0" smtClean="0">
                <a:solidFill>
                  <a:srgbClr val="C00000"/>
                </a:solidFill>
                <a:latin typeface="Times New Roman" panose="02020603050405020304" pitchFamily="18" charset="0"/>
                <a:cs typeface="Times New Roman" panose="02020603050405020304" pitchFamily="18" charset="0"/>
              </a:rPr>
              <a:t> </a:t>
            </a:r>
            <a:r>
              <a:rPr lang="en-US" sz="2600" b="1" dirty="0" err="1" smtClean="0">
                <a:solidFill>
                  <a:srgbClr val="C00000"/>
                </a:solidFill>
                <a:latin typeface="Times New Roman" panose="02020603050405020304" pitchFamily="18" charset="0"/>
                <a:cs typeface="Times New Roman" panose="02020603050405020304" pitchFamily="18" charset="0"/>
              </a:rPr>
              <a:t>ngoài</a:t>
            </a:r>
            <a:r>
              <a:rPr lang="en-US" sz="2600" b="1" dirty="0" smtClean="0">
                <a:solidFill>
                  <a:srgbClr val="C00000"/>
                </a:solidFill>
                <a:latin typeface="Times New Roman" panose="02020603050405020304" pitchFamily="18" charset="0"/>
                <a:cs typeface="Times New Roman" panose="02020603050405020304" pitchFamily="18" charset="0"/>
              </a:rPr>
              <a:t> </a:t>
            </a:r>
            <a:r>
              <a:rPr lang="en-US" sz="2600" b="1" dirty="0" err="1" smtClean="0">
                <a:solidFill>
                  <a:srgbClr val="C00000"/>
                </a:solidFill>
                <a:latin typeface="Times New Roman" panose="02020603050405020304" pitchFamily="18" charset="0"/>
                <a:cs typeface="Times New Roman" panose="02020603050405020304" pitchFamily="18" charset="0"/>
              </a:rPr>
              <a:t>ngôn</a:t>
            </a:r>
            <a:r>
              <a:rPr lang="en-US" sz="2600" b="1" dirty="0" smtClean="0">
                <a:solidFill>
                  <a:srgbClr val="C00000"/>
                </a:solidFill>
                <a:latin typeface="Times New Roman" panose="02020603050405020304" pitchFamily="18" charset="0"/>
                <a:cs typeface="Times New Roman" panose="02020603050405020304" pitchFamily="18" charset="0"/>
              </a:rPr>
              <a:t> </a:t>
            </a:r>
            <a:r>
              <a:rPr lang="en-US" sz="2600" b="1" dirty="0" err="1" smtClean="0">
                <a:solidFill>
                  <a:srgbClr val="C00000"/>
                </a:solidFill>
                <a:latin typeface="Times New Roman" panose="02020603050405020304" pitchFamily="18" charset="0"/>
                <a:cs typeface="Times New Roman" panose="02020603050405020304" pitchFamily="18" charset="0"/>
              </a:rPr>
              <a:t>ngữ</a:t>
            </a:r>
            <a:endParaRPr lang="en-US" sz="2600"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617476" y="3201788"/>
            <a:ext cx="11190896" cy="3508653"/>
          </a:xfrm>
          <a:prstGeom prst="rect">
            <a:avLst/>
          </a:prstGeom>
        </p:spPr>
        <p:txBody>
          <a:bodyPr wrap="square">
            <a:spAutoFit/>
          </a:bodyPr>
          <a:lstStyle/>
          <a:p>
            <a:pPr lvl="0">
              <a:spcBef>
                <a:spcPts val="600"/>
              </a:spcBef>
              <a:buClr>
                <a:srgbClr val="FE8637"/>
              </a:buClr>
              <a:buSzPct val="70000"/>
            </a:pP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Bối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cảnh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giao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tiếp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rộng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Bối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cảnh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hóa</a:t>
            </a:r>
            <a:r>
              <a:rPr lang="en-US" sz="2400" b="1" dirty="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a:p>
            <a:pPr lvl="0">
              <a:spcBef>
                <a:spcPts val="600"/>
              </a:spcBef>
              <a:buClr>
                <a:srgbClr val="FE8637"/>
              </a:buClr>
              <a:buSzPct val="70000"/>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cảnh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lịch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địa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hóa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tục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cộng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đồng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ngôn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ngữ</a:t>
            </a:r>
            <a:r>
              <a:rPr lang="en-US" sz="2400" dirty="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a:p>
            <a:pPr lvl="0">
              <a:spcBef>
                <a:spcPts val="600"/>
              </a:spcBef>
              <a:buClr>
                <a:srgbClr val="FE8637"/>
              </a:buClr>
              <a:buSzPct val="70000"/>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Nó</a:t>
            </a:r>
            <a:r>
              <a:rPr lang="en-US" sz="2400" dirty="0">
                <a:solidFill>
                  <a:prstClr val="black"/>
                </a:solidFill>
                <a:latin typeface="Times New Roman" panose="02020603050405020304" pitchFamily="18" charset="0"/>
                <a:cs typeface="Times New Roman" panose="02020603050405020304" pitchFamily="18" charset="0"/>
              </a:rPr>
              <a:t> chi </a:t>
            </a:r>
            <a:r>
              <a:rPr lang="en-US" sz="2400" dirty="0" err="1">
                <a:solidFill>
                  <a:prstClr val="black"/>
                </a:solidFill>
                <a:latin typeface="Times New Roman" panose="02020603050405020304" pitchFamily="18" charset="0"/>
                <a:cs typeface="Times New Roman" panose="02020603050405020304" pitchFamily="18" charset="0"/>
              </a:rPr>
              <a:t>phối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nói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nghe</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tạo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lĩnh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bản</a:t>
            </a:r>
            <a:r>
              <a:rPr lang="en-US" sz="2400" dirty="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a:p>
            <a:pPr lvl="0">
              <a:spcBef>
                <a:spcPts val="600"/>
              </a:spcBef>
              <a:buClr>
                <a:srgbClr val="FE8637"/>
              </a:buClr>
              <a:buSzPct val="70000"/>
            </a:pP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Bối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cảnh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giao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tiếp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hẹp</a:t>
            </a:r>
            <a:r>
              <a:rPr lang="en-US" sz="2400" b="1" dirty="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a:p>
            <a:pPr lvl="0">
              <a:spcBef>
                <a:spcPts val="600"/>
              </a:spcBef>
              <a:buClr>
                <a:srgbClr val="FE8637"/>
              </a:buClr>
              <a:buSzPct val="70000"/>
            </a:pPr>
            <a:r>
              <a:rPr lang="en-US" sz="2400" dirty="0" err="1">
                <a:solidFill>
                  <a:prstClr val="black"/>
                </a:solidFill>
                <a:latin typeface="Times New Roman" panose="02020603050405020304" pitchFamily="18" charset="0"/>
                <a:cs typeface="Times New Roman" panose="02020603050405020304" pitchFamily="18" charset="0"/>
              </a:rPr>
              <a:t>Đó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gian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địa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điểm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cụ</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thể</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huống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giao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cụ</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thể</a:t>
            </a:r>
            <a:endParaRPr lang="en-US" sz="2400" dirty="0">
              <a:solidFill>
                <a:prstClr val="black"/>
              </a:solidFill>
              <a:latin typeface="Times New Roman" panose="02020603050405020304" pitchFamily="18" charset="0"/>
              <a:cs typeface="Times New Roman" panose="02020603050405020304" pitchFamily="18" charset="0"/>
            </a:endParaRPr>
          </a:p>
          <a:p>
            <a:pPr lvl="0">
              <a:spcBef>
                <a:spcPts val="600"/>
              </a:spcBef>
              <a:buClr>
                <a:srgbClr val="FE8637"/>
              </a:buClr>
              <a:buSzPct val="70000"/>
            </a:pP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Hiện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thực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được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nói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tới</a:t>
            </a:r>
            <a:endParaRPr lang="en-US" sz="2400" b="1" dirty="0">
              <a:solidFill>
                <a:srgbClr val="0070C0"/>
              </a:solidFill>
              <a:latin typeface="Times New Roman" panose="02020603050405020304" pitchFamily="18" charset="0"/>
              <a:cs typeface="Times New Roman" panose="02020603050405020304" pitchFamily="18" charset="0"/>
            </a:endParaRPr>
          </a:p>
          <a:p>
            <a:pPr lvl="0">
              <a:spcBef>
                <a:spcPts val="600"/>
              </a:spcBef>
              <a:buClr>
                <a:srgbClr val="FE8637"/>
              </a:buClr>
              <a:buSzPct val="70000"/>
            </a:pP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nội</a:t>
            </a:r>
            <a:r>
              <a:rPr lang="en-US" sz="2400" dirty="0">
                <a:solidFill>
                  <a:prstClr val="black"/>
                </a:solidFill>
                <a:latin typeface="Times New Roman" panose="02020603050405020304" pitchFamily="18" charset="0"/>
                <a:cs typeface="Times New Roman" panose="02020603050405020304" pitchFamily="18" charset="0"/>
              </a:rPr>
              <a:t> dung </a:t>
            </a:r>
            <a:r>
              <a:rPr lang="en-US" sz="2400" dirty="0" err="1">
                <a:solidFill>
                  <a:prstClr val="black"/>
                </a:solidFill>
                <a:latin typeface="Times New Roman" panose="02020603050405020304" pitchFamily="18" charset="0"/>
                <a:cs typeface="Times New Roman" panose="02020603050405020304" pitchFamily="18" charset="0"/>
              </a:rPr>
              <a:t>cuộc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giao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tiếp</a:t>
            </a:r>
            <a:endParaRPr lang="en-US" sz="2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down)">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down)">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wipe(down)">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wipe(down)">
                                      <p:cBhvr>
                                        <p:cTn id="30" dur="500"/>
                                        <p:tgtEl>
                                          <p:spTgt spid="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wipe(down)">
                                      <p:cBhvr>
                                        <p:cTn id="3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88427" y="810666"/>
            <a:ext cx="9956800" cy="715962"/>
          </a:xfrm>
        </p:spPr>
        <p:txBody>
          <a:bodyPr>
            <a:noAutofit/>
          </a:bodyPr>
          <a:lstStyle/>
          <a:p>
            <a:pPr>
              <a:lnSpc>
                <a:spcPct val="150000"/>
              </a:lnSpc>
            </a:pPr>
            <a:br>
              <a:rPr lang="en-US" sz="3200" b="1" dirty="0" smtClean="0">
                <a:solidFill>
                  <a:schemeClr val="accent3"/>
                </a:solidFill>
                <a:latin typeface="Times New Roman" panose="02020603050405020304" pitchFamily="18" charset="0"/>
                <a:cs typeface="Times New Roman" panose="02020603050405020304" pitchFamily="18" charset="0"/>
              </a:rPr>
            </a:br>
            <a:r>
              <a:rPr lang="en-US" sz="3200" b="1" dirty="0" smtClean="0">
                <a:solidFill>
                  <a:schemeClr val="accent3"/>
                </a:solidFill>
                <a:latin typeface="Times New Roman" panose="02020603050405020304" pitchFamily="18" charset="0"/>
                <a:cs typeface="Times New Roman" panose="02020603050405020304" pitchFamily="18" charset="0"/>
              </a:rPr>
              <a:t>ii. </a:t>
            </a:r>
            <a:r>
              <a:rPr lang="en-US" b="1" dirty="0" err="1" smtClean="0">
                <a:solidFill>
                  <a:schemeClr val="accent3"/>
                </a:solidFill>
                <a:latin typeface="Times New Roman" panose="02020603050405020304" pitchFamily="18" charset="0"/>
                <a:cs typeface="Times New Roman" panose="02020603050405020304" pitchFamily="18" charset="0"/>
              </a:rPr>
              <a:t>C</a:t>
            </a:r>
            <a:r>
              <a:rPr lang="en-US" sz="3200" b="1" dirty="0" err="1" smtClean="0">
                <a:solidFill>
                  <a:schemeClr val="accent3"/>
                </a:solidFill>
                <a:latin typeface="Times New Roman" panose="02020603050405020304" pitchFamily="18" charset="0"/>
                <a:cs typeface="Times New Roman" panose="02020603050405020304" pitchFamily="18" charset="0"/>
              </a:rPr>
              <a:t>ác</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nhân</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tố</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của</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ngữ</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cảnh</a:t>
            </a:r>
            <a:r>
              <a:rPr lang="en-US" sz="3200" b="1" dirty="0" smtClean="0">
                <a:solidFill>
                  <a:schemeClr val="accent3"/>
                </a:solidFill>
                <a:latin typeface="Times New Roman" panose="02020603050405020304" pitchFamily="18" charset="0"/>
                <a:cs typeface="Times New Roman" panose="02020603050405020304" pitchFamily="18" charset="0"/>
              </a:rPr>
              <a:t> </a:t>
            </a:r>
            <a:endParaRPr lang="en-US" sz="3200" b="1" dirty="0">
              <a:solidFill>
                <a:schemeClr val="accent3"/>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1"/>
          </p:nvPr>
        </p:nvSpPr>
        <p:spPr>
          <a:xfrm>
            <a:off x="638502" y="1502960"/>
            <a:ext cx="10972800" cy="483476"/>
          </a:xfrm>
        </p:spPr>
        <p:txBody>
          <a:bodyPr>
            <a:noAutofit/>
          </a:bodyPr>
          <a:lstStyle/>
          <a:p>
            <a:pPr marL="0" indent="0">
              <a:buNone/>
            </a:pPr>
            <a:r>
              <a:rPr lang="en-US" sz="2800" b="1" i="1" dirty="0" smtClean="0">
                <a:solidFill>
                  <a:srgbClr val="0070C0"/>
                </a:solidFill>
                <a:latin typeface="Times New Roman" panose="02020603050405020304" pitchFamily="18" charset="0"/>
                <a:cs typeface="Times New Roman" panose="02020603050405020304" pitchFamily="18" charset="0"/>
              </a:rPr>
              <a:t>1. </a:t>
            </a:r>
            <a:r>
              <a:rPr lang="en-US" sz="2800" b="1" i="1" dirty="0" err="1" smtClean="0">
                <a:solidFill>
                  <a:srgbClr val="0070C0"/>
                </a:solidFill>
                <a:latin typeface="Times New Roman" panose="02020603050405020304" pitchFamily="18" charset="0"/>
                <a:cs typeface="Times New Roman" panose="02020603050405020304" pitchFamily="18" charset="0"/>
              </a:rPr>
              <a:t>Xét</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ngữ</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liệu</a:t>
            </a:r>
            <a:endParaRPr lang="en-US" sz="2800" b="1" i="1" dirty="0" smtClean="0">
              <a:solidFill>
                <a:srgbClr val="0070C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76553" y="250016"/>
            <a:ext cx="9222826" cy="523220"/>
          </a:xfrm>
          <a:prstGeom prst="rect">
            <a:avLst/>
          </a:prstGeom>
          <a:solidFill>
            <a:srgbClr val="FFFFCC"/>
          </a:solidFill>
        </p:spPr>
        <p:txBody>
          <a:bodyPr wrap="square">
            <a:spAutoFit/>
          </a:bodyPr>
          <a:lstStyle/>
          <a:p>
            <a:pPr algn="ctr"/>
            <a:r>
              <a:rPr lang="en-US" sz="2800" b="1" cap="small" dirty="0">
                <a:solidFill>
                  <a:srgbClr val="B32C16"/>
                </a:solidFill>
                <a:latin typeface="Times New Roman" panose="02020603050405020304" pitchFamily="18" charset="0"/>
                <a:cs typeface="Times New Roman" panose="02020603050405020304" pitchFamily="18" charset="0"/>
              </a:rPr>
              <a:t>A. LÝ THUYẾT</a:t>
            </a:r>
            <a:endParaRPr lang="en-US" sz="2000" dirty="0">
              <a:solidFill>
                <a:prstClr val="black"/>
              </a:solidFill>
            </a:endParaRPr>
          </a:p>
        </p:txBody>
      </p:sp>
      <p:sp>
        <p:nvSpPr>
          <p:cNvPr id="11" name="Content Placeholder 4"/>
          <p:cNvSpPr txBox="1"/>
          <p:nvPr/>
        </p:nvSpPr>
        <p:spPr>
          <a:xfrm>
            <a:off x="601710" y="2033744"/>
            <a:ext cx="10972800" cy="48347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Clr>
                <a:srgbClr val="FE8637"/>
              </a:buClr>
              <a:buFont typeface="Wingdings" panose="05000000000000000000"/>
              <a:buNone/>
            </a:pPr>
            <a:r>
              <a:rPr lang="en-US" sz="2800" b="1" i="1" dirty="0" smtClean="0">
                <a:solidFill>
                  <a:srgbClr val="FF0000"/>
                </a:solidFill>
                <a:latin typeface="Times New Roman" panose="02020603050405020304" pitchFamily="18" charset="0"/>
                <a:cs typeface="Times New Roman" panose="02020603050405020304" pitchFamily="18" charset="0"/>
              </a:rPr>
              <a:t>2. </a:t>
            </a:r>
            <a:r>
              <a:rPr lang="en-US" sz="2800" b="1" i="1" dirty="0" err="1" smtClean="0">
                <a:solidFill>
                  <a:srgbClr val="FF0000"/>
                </a:solidFill>
                <a:latin typeface="Times New Roman" panose="02020603050405020304" pitchFamily="18" charset="0"/>
                <a:cs typeface="Times New Roman" panose="02020603050405020304" pitchFamily="18" charset="0"/>
              </a:rPr>
              <a:t>Kết</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luận</a:t>
            </a:r>
            <a:endParaRPr lang="en-US" sz="2800" b="1" i="1" dirty="0" smtClean="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17476" y="2623909"/>
            <a:ext cx="1855380" cy="492443"/>
          </a:xfrm>
          <a:prstGeom prst="rect">
            <a:avLst/>
          </a:prstGeom>
        </p:spPr>
        <p:txBody>
          <a:bodyPr wrap="none">
            <a:spAutoFit/>
          </a:bodyPr>
          <a:lstStyle/>
          <a:p>
            <a:pPr>
              <a:spcBef>
                <a:spcPts val="600"/>
              </a:spcBef>
              <a:buClr>
                <a:srgbClr val="FE8637"/>
              </a:buClr>
              <a:buSzPct val="70000"/>
            </a:pPr>
            <a:r>
              <a:rPr lang="en-US" sz="2600" b="1" dirty="0" smtClean="0">
                <a:solidFill>
                  <a:srgbClr val="C00000"/>
                </a:solidFill>
                <a:latin typeface="Times New Roman" panose="02020603050405020304" pitchFamily="18" charset="0"/>
                <a:cs typeface="Times New Roman" panose="02020603050405020304" pitchFamily="18" charset="0"/>
              </a:rPr>
              <a:t>c. </a:t>
            </a:r>
            <a:r>
              <a:rPr lang="en-US" sz="2600" b="1" dirty="0" err="1" smtClean="0">
                <a:solidFill>
                  <a:srgbClr val="C00000"/>
                </a:solidFill>
                <a:latin typeface="Times New Roman" panose="02020603050405020304" pitchFamily="18" charset="0"/>
                <a:cs typeface="Times New Roman" panose="02020603050405020304" pitchFamily="18" charset="0"/>
              </a:rPr>
              <a:t>Văn</a:t>
            </a:r>
            <a:r>
              <a:rPr lang="en-US" sz="2600" b="1" dirty="0" smtClean="0">
                <a:solidFill>
                  <a:srgbClr val="C00000"/>
                </a:solidFill>
                <a:latin typeface="Times New Roman" panose="02020603050405020304" pitchFamily="18" charset="0"/>
                <a:cs typeface="Times New Roman" panose="02020603050405020304" pitchFamily="18" charset="0"/>
              </a:rPr>
              <a:t> </a:t>
            </a:r>
            <a:r>
              <a:rPr lang="en-US" sz="2600" b="1" dirty="0" err="1" smtClean="0">
                <a:solidFill>
                  <a:srgbClr val="C00000"/>
                </a:solidFill>
                <a:latin typeface="Times New Roman" panose="02020603050405020304" pitchFamily="18" charset="0"/>
                <a:cs typeface="Times New Roman" panose="02020603050405020304" pitchFamily="18" charset="0"/>
              </a:rPr>
              <a:t>cảnh</a:t>
            </a:r>
            <a:endParaRPr lang="en-US" sz="2600" dirty="0">
              <a:solidFill>
                <a:srgbClr val="C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687896" y="3844880"/>
            <a:ext cx="1574800" cy="935183"/>
          </a:xfrm>
          <a:prstGeom prst="rect">
            <a:avLst/>
          </a:prstGeom>
          <a:solidFill>
            <a:schemeClr val="accent1">
              <a:lumMod val="20000"/>
              <a:lumOff val="80000"/>
            </a:scheme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a:t>
            </a:r>
            <a:r>
              <a:rPr lang="en-US" sz="2400" b="1" dirty="0" err="1" smtClean="0">
                <a:solidFill>
                  <a:prstClr val="black"/>
                </a:solidFill>
              </a:rPr>
              <a:t>Cần</a:t>
            </a:r>
            <a:r>
              <a:rPr lang="en-US" sz="2400" b="1" dirty="0" smtClean="0">
                <a:solidFill>
                  <a:prstClr val="black"/>
                </a:solidFill>
              </a:rPr>
              <a:t>”</a:t>
            </a:r>
            <a:endParaRPr lang="en-US" sz="2400" b="1" dirty="0">
              <a:solidFill>
                <a:prstClr val="black"/>
              </a:solidFill>
            </a:endParaRPr>
          </a:p>
        </p:txBody>
      </p:sp>
      <p:cxnSp>
        <p:nvCxnSpPr>
          <p:cNvPr id="10" name="Straight Arrow Connector 9"/>
          <p:cNvCxnSpPr>
            <a:stCxn id="8" idx="3"/>
            <a:endCxn id="15" idx="1"/>
          </p:cNvCxnSpPr>
          <p:nvPr/>
        </p:nvCxnSpPr>
        <p:spPr>
          <a:xfrm flipV="1">
            <a:off x="3262696" y="2685424"/>
            <a:ext cx="1571338" cy="162704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a:endCxn id="16" idx="1"/>
          </p:cNvCxnSpPr>
          <p:nvPr/>
        </p:nvCxnSpPr>
        <p:spPr>
          <a:xfrm flipV="1">
            <a:off x="3262696" y="3844877"/>
            <a:ext cx="1571336" cy="46759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a:endCxn id="17" idx="1"/>
          </p:cNvCxnSpPr>
          <p:nvPr/>
        </p:nvCxnSpPr>
        <p:spPr>
          <a:xfrm>
            <a:off x="3262696" y="4312472"/>
            <a:ext cx="1560944" cy="631243"/>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8" idx="1"/>
          </p:cNvCxnSpPr>
          <p:nvPr/>
        </p:nvCxnSpPr>
        <p:spPr>
          <a:xfrm>
            <a:off x="3262696" y="4312472"/>
            <a:ext cx="1571336" cy="184005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834034" y="2304424"/>
            <a:ext cx="6030191" cy="762000"/>
          </a:xfrm>
          <a:prstGeom prst="rect">
            <a:avLst/>
          </a:prstGeom>
          <a:solidFill>
            <a:schemeClr val="accent2">
              <a:lumMod val="20000"/>
              <a:lumOff val="80000"/>
            </a:schemeClr>
          </a:solidFill>
          <a:ln>
            <a:solidFill>
              <a:srgbClr val="FFFFC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err="1" smtClean="0">
                <a:solidFill>
                  <a:prstClr val="black"/>
                </a:solidFill>
              </a:rPr>
              <a:t>Là</a:t>
            </a:r>
            <a:r>
              <a:rPr lang="en-US" sz="2000" b="1" dirty="0" smtClean="0">
                <a:solidFill>
                  <a:prstClr val="black"/>
                </a:solidFill>
              </a:rPr>
              <a:t> </a:t>
            </a:r>
            <a:r>
              <a:rPr lang="en-US" sz="2000" b="1" dirty="0" err="1" smtClean="0">
                <a:solidFill>
                  <a:prstClr val="black"/>
                </a:solidFill>
              </a:rPr>
              <a:t>danh</a:t>
            </a:r>
            <a:r>
              <a:rPr lang="en-US" sz="2000" b="1" dirty="0" smtClean="0">
                <a:solidFill>
                  <a:prstClr val="black"/>
                </a:solidFill>
              </a:rPr>
              <a:t> </a:t>
            </a:r>
            <a:r>
              <a:rPr lang="en-US" sz="2000" b="1" dirty="0" err="1" smtClean="0">
                <a:solidFill>
                  <a:prstClr val="black"/>
                </a:solidFill>
              </a:rPr>
              <a:t>từ</a:t>
            </a:r>
            <a:r>
              <a:rPr lang="en-US" sz="2000" b="1" dirty="0" smtClean="0">
                <a:solidFill>
                  <a:prstClr val="black"/>
                </a:solidFill>
              </a:rPr>
              <a:t> </a:t>
            </a:r>
            <a:r>
              <a:rPr lang="en-US" sz="2000" b="1" dirty="0" err="1" smtClean="0">
                <a:solidFill>
                  <a:prstClr val="black"/>
                </a:solidFill>
              </a:rPr>
              <a:t>chỉ</a:t>
            </a:r>
            <a:r>
              <a:rPr lang="en-US" sz="2000" b="1" dirty="0" smtClean="0">
                <a:solidFill>
                  <a:prstClr val="black"/>
                </a:solidFill>
              </a:rPr>
              <a:t> </a:t>
            </a:r>
            <a:r>
              <a:rPr lang="en-US" sz="2000" b="1" dirty="0" err="1" smtClean="0">
                <a:solidFill>
                  <a:prstClr val="black"/>
                </a:solidFill>
              </a:rPr>
              <a:t>một</a:t>
            </a:r>
            <a:r>
              <a:rPr lang="en-US" sz="2000" b="1" dirty="0" smtClean="0">
                <a:solidFill>
                  <a:prstClr val="black"/>
                </a:solidFill>
              </a:rPr>
              <a:t> </a:t>
            </a:r>
            <a:r>
              <a:rPr lang="en-US" sz="2000" b="1" dirty="0" err="1" smtClean="0">
                <a:solidFill>
                  <a:prstClr val="black"/>
                </a:solidFill>
              </a:rPr>
              <a:t>loại</a:t>
            </a:r>
            <a:r>
              <a:rPr lang="en-US" sz="2000" b="1" dirty="0" smtClean="0">
                <a:solidFill>
                  <a:prstClr val="black"/>
                </a:solidFill>
              </a:rPr>
              <a:t> </a:t>
            </a:r>
            <a:r>
              <a:rPr lang="en-US" sz="2000" b="1" dirty="0" err="1" smtClean="0">
                <a:solidFill>
                  <a:prstClr val="black"/>
                </a:solidFill>
              </a:rPr>
              <a:t>rau</a:t>
            </a:r>
            <a:r>
              <a:rPr lang="en-US" sz="2000" b="1" dirty="0" smtClean="0">
                <a:solidFill>
                  <a:prstClr val="black"/>
                </a:solidFill>
              </a:rPr>
              <a:t>: </a:t>
            </a:r>
            <a:endParaRPr lang="en-US" sz="2000" b="1" dirty="0" smtClean="0">
              <a:solidFill>
                <a:prstClr val="black"/>
              </a:solidFill>
            </a:endParaRPr>
          </a:p>
          <a:p>
            <a:pPr algn="ctr"/>
            <a:r>
              <a:rPr lang="en-US" sz="2000" b="1" dirty="0" smtClean="0">
                <a:solidFill>
                  <a:prstClr val="black"/>
                </a:solidFill>
              </a:rPr>
              <a:t> </a:t>
            </a:r>
            <a:r>
              <a:rPr lang="en-US" sz="2000" b="1" i="1" dirty="0" err="1" smtClean="0">
                <a:solidFill>
                  <a:prstClr val="black"/>
                </a:solidFill>
              </a:rPr>
              <a:t>rau</a:t>
            </a:r>
            <a:r>
              <a:rPr lang="en-US" sz="2000" b="1" i="1" dirty="0" smtClean="0">
                <a:solidFill>
                  <a:prstClr val="black"/>
                </a:solidFill>
              </a:rPr>
              <a:t> </a:t>
            </a:r>
            <a:r>
              <a:rPr lang="en-US" sz="2000" b="1" i="1" dirty="0" err="1" smtClean="0">
                <a:solidFill>
                  <a:prstClr val="black"/>
                </a:solidFill>
              </a:rPr>
              <a:t>cần</a:t>
            </a:r>
            <a:endParaRPr lang="en-US" sz="2000" b="1" i="1" dirty="0">
              <a:solidFill>
                <a:prstClr val="black"/>
              </a:solidFill>
            </a:endParaRPr>
          </a:p>
        </p:txBody>
      </p:sp>
      <p:sp>
        <p:nvSpPr>
          <p:cNvPr id="16" name="Rectangle 15"/>
          <p:cNvSpPr/>
          <p:nvPr/>
        </p:nvSpPr>
        <p:spPr>
          <a:xfrm>
            <a:off x="4834032" y="3404129"/>
            <a:ext cx="6003637" cy="881496"/>
          </a:xfrm>
          <a:prstGeom prst="rect">
            <a:avLst/>
          </a:prstGeom>
          <a:solidFill>
            <a:schemeClr val="accent2">
              <a:lumMod val="20000"/>
              <a:lumOff val="80000"/>
            </a:schemeClr>
          </a:solidFill>
          <a:ln>
            <a:solidFill>
              <a:srgbClr val="FFFFC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err="1" smtClean="0">
                <a:solidFill>
                  <a:prstClr val="black"/>
                </a:solidFill>
              </a:rPr>
              <a:t>Là</a:t>
            </a:r>
            <a:r>
              <a:rPr lang="en-US" sz="2000" b="1" dirty="0" smtClean="0">
                <a:solidFill>
                  <a:prstClr val="black"/>
                </a:solidFill>
              </a:rPr>
              <a:t> </a:t>
            </a:r>
            <a:r>
              <a:rPr lang="en-US" sz="2000" b="1" dirty="0" err="1" smtClean="0">
                <a:solidFill>
                  <a:prstClr val="black"/>
                </a:solidFill>
              </a:rPr>
              <a:t>danh</a:t>
            </a:r>
            <a:r>
              <a:rPr lang="en-US" sz="2000" b="1" dirty="0" smtClean="0">
                <a:solidFill>
                  <a:prstClr val="black"/>
                </a:solidFill>
              </a:rPr>
              <a:t> </a:t>
            </a:r>
            <a:r>
              <a:rPr lang="en-US" sz="2000" b="1" dirty="0" err="1" smtClean="0">
                <a:solidFill>
                  <a:prstClr val="black"/>
                </a:solidFill>
              </a:rPr>
              <a:t>từ</a:t>
            </a:r>
            <a:r>
              <a:rPr lang="en-US" sz="2000" b="1" dirty="0" smtClean="0">
                <a:solidFill>
                  <a:prstClr val="black"/>
                </a:solidFill>
              </a:rPr>
              <a:t> </a:t>
            </a:r>
            <a:r>
              <a:rPr lang="en-US" sz="2000" b="1" dirty="0" err="1" smtClean="0">
                <a:solidFill>
                  <a:prstClr val="black"/>
                </a:solidFill>
              </a:rPr>
              <a:t>chỉ</a:t>
            </a:r>
            <a:r>
              <a:rPr lang="en-US" sz="2000" b="1" dirty="0" smtClean="0">
                <a:solidFill>
                  <a:prstClr val="black"/>
                </a:solidFill>
              </a:rPr>
              <a:t> </a:t>
            </a:r>
            <a:r>
              <a:rPr lang="en-US" sz="2000" b="1" dirty="0" err="1" smtClean="0">
                <a:solidFill>
                  <a:prstClr val="black"/>
                </a:solidFill>
              </a:rPr>
              <a:t>một</a:t>
            </a:r>
            <a:r>
              <a:rPr lang="en-US" sz="2000" b="1" dirty="0">
                <a:solidFill>
                  <a:prstClr val="black"/>
                </a:solidFill>
              </a:rPr>
              <a:t> </a:t>
            </a:r>
            <a:r>
              <a:rPr lang="en-US" sz="2000" b="1" dirty="0" err="1" smtClean="0">
                <a:solidFill>
                  <a:prstClr val="black"/>
                </a:solidFill>
              </a:rPr>
              <a:t>loại</a:t>
            </a:r>
            <a:r>
              <a:rPr lang="en-US" sz="2000" b="1" dirty="0" smtClean="0">
                <a:solidFill>
                  <a:prstClr val="black"/>
                </a:solidFill>
              </a:rPr>
              <a:t> </a:t>
            </a:r>
            <a:r>
              <a:rPr lang="en-US" sz="2000" b="1" dirty="0" err="1" smtClean="0">
                <a:solidFill>
                  <a:prstClr val="black"/>
                </a:solidFill>
              </a:rPr>
              <a:t>ống</a:t>
            </a:r>
            <a:r>
              <a:rPr lang="en-US" sz="2000" b="1" dirty="0" smtClean="0">
                <a:solidFill>
                  <a:prstClr val="black"/>
                </a:solidFill>
              </a:rPr>
              <a:t> </a:t>
            </a:r>
            <a:r>
              <a:rPr lang="en-US" sz="2000" b="1" dirty="0" err="1" smtClean="0">
                <a:solidFill>
                  <a:prstClr val="black"/>
                </a:solidFill>
              </a:rPr>
              <a:t>hút</a:t>
            </a:r>
            <a:r>
              <a:rPr lang="en-US" sz="2000" b="1" dirty="0" smtClean="0">
                <a:solidFill>
                  <a:prstClr val="black"/>
                </a:solidFill>
              </a:rPr>
              <a:t> </a:t>
            </a:r>
            <a:r>
              <a:rPr lang="en-US" sz="2000" b="1" dirty="0" err="1" smtClean="0">
                <a:solidFill>
                  <a:prstClr val="black"/>
                </a:solidFill>
              </a:rPr>
              <a:t>thuốc</a:t>
            </a:r>
            <a:r>
              <a:rPr lang="en-US" sz="2000" b="1" dirty="0" smtClean="0">
                <a:solidFill>
                  <a:prstClr val="black"/>
                </a:solidFill>
              </a:rPr>
              <a:t> / </a:t>
            </a:r>
            <a:r>
              <a:rPr lang="en-US" sz="2000" b="1" dirty="0" err="1" smtClean="0">
                <a:solidFill>
                  <a:prstClr val="black"/>
                </a:solidFill>
              </a:rPr>
              <a:t>hút</a:t>
            </a:r>
            <a:r>
              <a:rPr lang="en-US" sz="2000" b="1" dirty="0" smtClean="0">
                <a:solidFill>
                  <a:prstClr val="black"/>
                </a:solidFill>
              </a:rPr>
              <a:t> </a:t>
            </a:r>
            <a:r>
              <a:rPr lang="en-US" sz="2000" b="1" dirty="0" err="1" smtClean="0">
                <a:solidFill>
                  <a:prstClr val="black"/>
                </a:solidFill>
              </a:rPr>
              <a:t>rượu</a:t>
            </a:r>
            <a:r>
              <a:rPr lang="en-US" sz="2000" b="1" dirty="0" smtClean="0">
                <a:solidFill>
                  <a:prstClr val="black"/>
                </a:solidFill>
              </a:rPr>
              <a:t>: </a:t>
            </a:r>
            <a:r>
              <a:rPr lang="en-US" sz="2000" b="1" i="1" dirty="0" err="1" smtClean="0">
                <a:solidFill>
                  <a:prstClr val="black"/>
                </a:solidFill>
              </a:rPr>
              <a:t>cần</a:t>
            </a:r>
            <a:r>
              <a:rPr lang="en-US" sz="2000" b="1" i="1" dirty="0" smtClean="0">
                <a:solidFill>
                  <a:prstClr val="black"/>
                </a:solidFill>
              </a:rPr>
              <a:t> </a:t>
            </a:r>
            <a:r>
              <a:rPr lang="en-US" sz="2000" b="1" i="1" dirty="0" err="1" smtClean="0">
                <a:solidFill>
                  <a:prstClr val="black"/>
                </a:solidFill>
              </a:rPr>
              <a:t>xe</a:t>
            </a:r>
            <a:r>
              <a:rPr lang="en-US" sz="2000" b="1" i="1" dirty="0" smtClean="0">
                <a:solidFill>
                  <a:prstClr val="black"/>
                </a:solidFill>
              </a:rPr>
              <a:t> </a:t>
            </a:r>
            <a:r>
              <a:rPr lang="en-US" sz="2000" b="1" i="1" dirty="0" err="1" smtClean="0">
                <a:solidFill>
                  <a:prstClr val="black"/>
                </a:solidFill>
              </a:rPr>
              <a:t>điếu</a:t>
            </a:r>
            <a:r>
              <a:rPr lang="en-US" sz="2000" b="1" i="1" dirty="0" smtClean="0">
                <a:solidFill>
                  <a:prstClr val="black"/>
                </a:solidFill>
              </a:rPr>
              <a:t>, </a:t>
            </a:r>
            <a:r>
              <a:rPr lang="en-US" sz="2000" b="1" i="1" dirty="0" err="1" smtClean="0">
                <a:solidFill>
                  <a:prstClr val="black"/>
                </a:solidFill>
              </a:rPr>
              <a:t>rượu</a:t>
            </a:r>
            <a:r>
              <a:rPr lang="en-US" sz="2000" b="1" i="1" dirty="0" smtClean="0">
                <a:solidFill>
                  <a:prstClr val="black"/>
                </a:solidFill>
              </a:rPr>
              <a:t> </a:t>
            </a:r>
            <a:r>
              <a:rPr lang="en-US" sz="2000" b="1" i="1" dirty="0" err="1" smtClean="0">
                <a:solidFill>
                  <a:prstClr val="black"/>
                </a:solidFill>
              </a:rPr>
              <a:t>cần</a:t>
            </a:r>
            <a:endParaRPr lang="en-US" sz="2000" b="1" i="1" dirty="0">
              <a:solidFill>
                <a:prstClr val="black"/>
              </a:solidFill>
            </a:endParaRPr>
          </a:p>
        </p:txBody>
      </p:sp>
      <p:sp>
        <p:nvSpPr>
          <p:cNvPr id="17" name="Rectangle 16"/>
          <p:cNvSpPr/>
          <p:nvPr/>
        </p:nvSpPr>
        <p:spPr>
          <a:xfrm>
            <a:off x="4823640" y="4528078"/>
            <a:ext cx="6003637" cy="831273"/>
          </a:xfrm>
          <a:prstGeom prst="rect">
            <a:avLst/>
          </a:prstGeom>
          <a:solidFill>
            <a:schemeClr val="accent2">
              <a:lumMod val="20000"/>
              <a:lumOff val="80000"/>
            </a:schemeClr>
          </a:solidFill>
          <a:ln>
            <a:solidFill>
              <a:srgbClr val="FFFFC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err="1" smtClean="0">
                <a:solidFill>
                  <a:prstClr val="black"/>
                </a:solidFill>
              </a:rPr>
              <a:t>Là</a:t>
            </a:r>
            <a:r>
              <a:rPr lang="en-US" sz="2000" b="1" dirty="0" smtClean="0">
                <a:solidFill>
                  <a:prstClr val="black"/>
                </a:solidFill>
              </a:rPr>
              <a:t> </a:t>
            </a:r>
            <a:r>
              <a:rPr lang="en-US" sz="2000" b="1" dirty="0" err="1" smtClean="0">
                <a:solidFill>
                  <a:prstClr val="black"/>
                </a:solidFill>
              </a:rPr>
              <a:t>danh</a:t>
            </a:r>
            <a:r>
              <a:rPr lang="en-US" sz="2000" b="1" dirty="0" smtClean="0">
                <a:solidFill>
                  <a:prstClr val="black"/>
                </a:solidFill>
              </a:rPr>
              <a:t> </a:t>
            </a:r>
            <a:r>
              <a:rPr lang="en-US" sz="2000" b="1" dirty="0" err="1" smtClean="0">
                <a:solidFill>
                  <a:prstClr val="black"/>
                </a:solidFill>
              </a:rPr>
              <a:t>từ</a:t>
            </a:r>
            <a:r>
              <a:rPr lang="en-US" sz="2000" b="1" dirty="0" smtClean="0">
                <a:solidFill>
                  <a:prstClr val="black"/>
                </a:solidFill>
              </a:rPr>
              <a:t> </a:t>
            </a:r>
            <a:r>
              <a:rPr lang="en-US" sz="2000" b="1" dirty="0" err="1" smtClean="0">
                <a:solidFill>
                  <a:prstClr val="black"/>
                </a:solidFill>
              </a:rPr>
              <a:t>chỉ</a:t>
            </a:r>
            <a:r>
              <a:rPr lang="en-US" sz="2000" b="1" dirty="0" smtClean="0">
                <a:solidFill>
                  <a:prstClr val="black"/>
                </a:solidFill>
              </a:rPr>
              <a:t> </a:t>
            </a:r>
            <a:r>
              <a:rPr lang="en-US" sz="2000" b="1" dirty="0" err="1" smtClean="0">
                <a:solidFill>
                  <a:prstClr val="black"/>
                </a:solidFill>
              </a:rPr>
              <a:t>cành</a:t>
            </a:r>
            <a:r>
              <a:rPr lang="en-US" sz="2000" b="1" dirty="0" smtClean="0">
                <a:solidFill>
                  <a:prstClr val="black"/>
                </a:solidFill>
              </a:rPr>
              <a:t> </a:t>
            </a:r>
            <a:r>
              <a:rPr lang="en-US" sz="2000" b="1" dirty="0" err="1" smtClean="0">
                <a:solidFill>
                  <a:prstClr val="black"/>
                </a:solidFill>
              </a:rPr>
              <a:t>tre</a:t>
            </a:r>
            <a:r>
              <a:rPr lang="en-US" sz="2000" b="1" dirty="0" smtClean="0">
                <a:solidFill>
                  <a:prstClr val="black"/>
                </a:solidFill>
              </a:rPr>
              <a:t> </a:t>
            </a:r>
            <a:r>
              <a:rPr lang="en-US" sz="2000" b="1" dirty="0" err="1" smtClean="0">
                <a:solidFill>
                  <a:prstClr val="black"/>
                </a:solidFill>
              </a:rPr>
              <a:t>dùng</a:t>
            </a:r>
            <a:r>
              <a:rPr lang="en-US" sz="2000" b="1" dirty="0" smtClean="0">
                <a:solidFill>
                  <a:prstClr val="black"/>
                </a:solidFill>
              </a:rPr>
              <a:t> </a:t>
            </a:r>
            <a:r>
              <a:rPr lang="en-US" sz="2000" b="1" dirty="0" err="1" smtClean="0">
                <a:solidFill>
                  <a:prstClr val="black"/>
                </a:solidFill>
              </a:rPr>
              <a:t>làm</a:t>
            </a:r>
            <a:r>
              <a:rPr lang="en-US" sz="2000" b="1" dirty="0" smtClean="0">
                <a:solidFill>
                  <a:prstClr val="black"/>
                </a:solidFill>
              </a:rPr>
              <a:t> </a:t>
            </a:r>
            <a:r>
              <a:rPr lang="en-US" sz="2000" b="1" dirty="0" err="1" smtClean="0">
                <a:solidFill>
                  <a:prstClr val="black"/>
                </a:solidFill>
              </a:rPr>
              <a:t>dụng</a:t>
            </a:r>
            <a:r>
              <a:rPr lang="en-US" sz="2000" b="1" dirty="0" smtClean="0">
                <a:solidFill>
                  <a:prstClr val="black"/>
                </a:solidFill>
              </a:rPr>
              <a:t> </a:t>
            </a:r>
            <a:r>
              <a:rPr lang="en-US" sz="2000" b="1" dirty="0" err="1" smtClean="0">
                <a:solidFill>
                  <a:prstClr val="black"/>
                </a:solidFill>
              </a:rPr>
              <a:t>cụ</a:t>
            </a:r>
            <a:r>
              <a:rPr lang="en-US" sz="2000" b="1" dirty="0" smtClean="0">
                <a:solidFill>
                  <a:prstClr val="black"/>
                </a:solidFill>
              </a:rPr>
              <a:t> </a:t>
            </a:r>
            <a:r>
              <a:rPr lang="en-US" sz="2000" b="1" dirty="0" err="1" smtClean="0">
                <a:solidFill>
                  <a:prstClr val="black"/>
                </a:solidFill>
              </a:rPr>
              <a:t>câu</a:t>
            </a:r>
            <a:r>
              <a:rPr lang="en-US" sz="2000" b="1" dirty="0" smtClean="0">
                <a:solidFill>
                  <a:prstClr val="black"/>
                </a:solidFill>
              </a:rPr>
              <a:t> </a:t>
            </a:r>
            <a:r>
              <a:rPr lang="en-US" sz="2000" b="1" dirty="0" err="1" smtClean="0">
                <a:solidFill>
                  <a:prstClr val="black"/>
                </a:solidFill>
              </a:rPr>
              <a:t>cá</a:t>
            </a:r>
            <a:r>
              <a:rPr lang="en-US" sz="2000" b="1" dirty="0" smtClean="0">
                <a:solidFill>
                  <a:prstClr val="black"/>
                </a:solidFill>
              </a:rPr>
              <a:t>: </a:t>
            </a:r>
            <a:r>
              <a:rPr lang="en-US" sz="2000" b="1" i="1" dirty="0" err="1" smtClean="0">
                <a:solidFill>
                  <a:prstClr val="black"/>
                </a:solidFill>
              </a:rPr>
              <a:t>cần</a:t>
            </a:r>
            <a:r>
              <a:rPr lang="en-US" sz="2000" b="1" i="1" dirty="0" smtClean="0">
                <a:solidFill>
                  <a:prstClr val="black"/>
                </a:solidFill>
              </a:rPr>
              <a:t> </a:t>
            </a:r>
            <a:r>
              <a:rPr lang="en-US" sz="2000" b="1" i="1" dirty="0" err="1" smtClean="0">
                <a:solidFill>
                  <a:prstClr val="black"/>
                </a:solidFill>
              </a:rPr>
              <a:t>câu</a:t>
            </a:r>
            <a:r>
              <a:rPr lang="en-US" sz="2000" b="1" i="1" dirty="0" smtClean="0">
                <a:solidFill>
                  <a:prstClr val="black"/>
                </a:solidFill>
              </a:rPr>
              <a:t> </a:t>
            </a:r>
            <a:r>
              <a:rPr lang="en-US" sz="2000" b="1" i="1" dirty="0" err="1" smtClean="0">
                <a:solidFill>
                  <a:prstClr val="black"/>
                </a:solidFill>
              </a:rPr>
              <a:t>cá</a:t>
            </a:r>
            <a:endParaRPr lang="en-US" sz="2000" b="1" i="1" dirty="0">
              <a:solidFill>
                <a:prstClr val="black"/>
              </a:solidFill>
            </a:endParaRPr>
          </a:p>
        </p:txBody>
      </p:sp>
      <p:sp>
        <p:nvSpPr>
          <p:cNvPr id="18" name="Rectangle 17"/>
          <p:cNvSpPr/>
          <p:nvPr/>
        </p:nvSpPr>
        <p:spPr>
          <a:xfrm>
            <a:off x="4834032" y="5733424"/>
            <a:ext cx="6003637" cy="838200"/>
          </a:xfrm>
          <a:prstGeom prst="rect">
            <a:avLst/>
          </a:prstGeom>
          <a:solidFill>
            <a:schemeClr val="accent2">
              <a:lumMod val="20000"/>
              <a:lumOff val="80000"/>
            </a:schemeClr>
          </a:solidFill>
          <a:ln>
            <a:solidFill>
              <a:srgbClr val="FFFFC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err="1" smtClean="0">
                <a:solidFill>
                  <a:prstClr val="black"/>
                </a:solidFill>
              </a:rPr>
              <a:t>Là</a:t>
            </a:r>
            <a:r>
              <a:rPr lang="en-US" sz="2000" b="1" dirty="0" smtClean="0">
                <a:solidFill>
                  <a:prstClr val="black"/>
                </a:solidFill>
              </a:rPr>
              <a:t> </a:t>
            </a:r>
            <a:r>
              <a:rPr lang="en-US" sz="2000" b="1" dirty="0" err="1" smtClean="0">
                <a:solidFill>
                  <a:prstClr val="black"/>
                </a:solidFill>
              </a:rPr>
              <a:t>động</a:t>
            </a:r>
            <a:r>
              <a:rPr lang="en-US" sz="2000" b="1" dirty="0" smtClean="0">
                <a:solidFill>
                  <a:prstClr val="black"/>
                </a:solidFill>
              </a:rPr>
              <a:t> </a:t>
            </a:r>
            <a:r>
              <a:rPr lang="en-US" sz="2000" b="1" dirty="0" err="1" smtClean="0">
                <a:solidFill>
                  <a:prstClr val="black"/>
                </a:solidFill>
              </a:rPr>
              <a:t>từ</a:t>
            </a:r>
            <a:r>
              <a:rPr lang="en-US" sz="2000" b="1" dirty="0" smtClean="0">
                <a:solidFill>
                  <a:prstClr val="black"/>
                </a:solidFill>
              </a:rPr>
              <a:t> </a:t>
            </a:r>
            <a:r>
              <a:rPr lang="en-US" sz="2000" b="1" dirty="0" err="1" smtClean="0">
                <a:solidFill>
                  <a:prstClr val="black"/>
                </a:solidFill>
              </a:rPr>
              <a:t>chỉ</a:t>
            </a:r>
            <a:r>
              <a:rPr lang="en-US" sz="2000" b="1" dirty="0" smtClean="0">
                <a:solidFill>
                  <a:prstClr val="black"/>
                </a:solidFill>
              </a:rPr>
              <a:t> ý </a:t>
            </a:r>
            <a:r>
              <a:rPr lang="en-US" sz="2000" b="1" dirty="0" err="1" smtClean="0">
                <a:solidFill>
                  <a:prstClr val="black"/>
                </a:solidFill>
              </a:rPr>
              <a:t>bắt</a:t>
            </a:r>
            <a:r>
              <a:rPr lang="en-US" sz="2000" b="1" dirty="0" smtClean="0">
                <a:solidFill>
                  <a:prstClr val="black"/>
                </a:solidFill>
              </a:rPr>
              <a:t> </a:t>
            </a:r>
            <a:r>
              <a:rPr lang="en-US" sz="2000" b="1" dirty="0" err="1" smtClean="0">
                <a:solidFill>
                  <a:prstClr val="black"/>
                </a:solidFill>
              </a:rPr>
              <a:t>buộc</a:t>
            </a:r>
            <a:r>
              <a:rPr lang="en-US" sz="2000" b="1" dirty="0" smtClean="0">
                <a:solidFill>
                  <a:prstClr val="black"/>
                </a:solidFill>
              </a:rPr>
              <a:t>: </a:t>
            </a:r>
            <a:endParaRPr lang="en-US" sz="2000" b="1" dirty="0" smtClean="0">
              <a:solidFill>
                <a:prstClr val="black"/>
              </a:solidFill>
            </a:endParaRPr>
          </a:p>
          <a:p>
            <a:pPr algn="ctr"/>
            <a:r>
              <a:rPr lang="en-US" sz="2000" b="1" i="1" dirty="0" smtClean="0">
                <a:solidFill>
                  <a:prstClr val="black"/>
                </a:solidFill>
              </a:rPr>
              <a:t>Con </a:t>
            </a:r>
            <a:r>
              <a:rPr lang="en-US" sz="2000" b="1" i="1" dirty="0" err="1" smtClean="0">
                <a:solidFill>
                  <a:prstClr val="black"/>
                </a:solidFill>
              </a:rPr>
              <a:t>cần</a:t>
            </a:r>
            <a:r>
              <a:rPr lang="en-US" sz="2000" b="1" i="1" dirty="0" smtClean="0">
                <a:solidFill>
                  <a:prstClr val="black"/>
                </a:solidFill>
              </a:rPr>
              <a:t> </a:t>
            </a:r>
            <a:r>
              <a:rPr lang="en-US" sz="2000" b="1" i="1" dirty="0" err="1" smtClean="0">
                <a:solidFill>
                  <a:prstClr val="black"/>
                </a:solidFill>
              </a:rPr>
              <a:t>học</a:t>
            </a:r>
            <a:r>
              <a:rPr lang="en-US" sz="2000" b="1" i="1" dirty="0" smtClean="0">
                <a:solidFill>
                  <a:prstClr val="black"/>
                </a:solidFill>
              </a:rPr>
              <a:t> </a:t>
            </a:r>
            <a:r>
              <a:rPr lang="en-US" sz="2000" b="1" i="1" dirty="0" err="1" smtClean="0">
                <a:solidFill>
                  <a:prstClr val="black"/>
                </a:solidFill>
              </a:rPr>
              <a:t>tốt</a:t>
            </a:r>
            <a:endParaRPr lang="en-US" sz="2000" b="1" i="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8"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quarter" idx="2"/>
          </p:nvPr>
        </p:nvSpPr>
        <p:spPr>
          <a:xfrm>
            <a:off x="4114809" y="-346867"/>
            <a:ext cx="7488621" cy="6984149"/>
          </a:xfrm>
        </p:spPr>
        <p:txBody>
          <a:bodyPr>
            <a:noAutofit/>
          </a:bodyPr>
          <a:lstStyle/>
          <a:p>
            <a:pPr marL="0" indent="0">
              <a:lnSpc>
                <a:spcPct val="150000"/>
              </a:lnSpc>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endParaRPr lang="en-US" sz="2600" dirty="0" smtClean="0">
              <a:latin typeface="Times New Roman" panose="02020603050405020304" pitchFamily="18" charset="0"/>
              <a:cs typeface="Times New Roman" panose="02020603050405020304" pitchFamily="18" charset="0"/>
            </a:endParaRPr>
          </a:p>
          <a:p>
            <a:pPr marL="0" indent="0">
              <a:lnSpc>
                <a:spcPct val="150000"/>
              </a:lnSpc>
              <a:buNone/>
            </a:pPr>
            <a:r>
              <a:rPr lang="en-US" sz="3200" b="1" i="1" dirty="0">
                <a:latin typeface="Times New Roman" panose="02020603050405020304" pitchFamily="18" charset="0"/>
                <a:cs typeface="Times New Roman" panose="02020603050405020304" pitchFamily="18" charset="0"/>
              </a:rPr>
              <a:t> </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Câu</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cá</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mùa</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thu</a:t>
            </a:r>
            <a:endParaRPr lang="en-US" sz="3200" b="1" i="1" dirty="0" smtClean="0">
              <a:latin typeface="Times New Roman" panose="02020603050405020304" pitchFamily="18" charset="0"/>
              <a:cs typeface="Times New Roman" panose="02020603050405020304" pitchFamily="18" charset="0"/>
            </a:endParaRPr>
          </a:p>
          <a:p>
            <a:pPr marL="0" indent="0" algn="ctr">
              <a:lnSpc>
                <a:spcPct val="150000"/>
              </a:lnSpc>
              <a:buNone/>
            </a:pPr>
            <a:r>
              <a:rPr lang="en-US" sz="2600" i="1" dirty="0" smtClean="0">
                <a:latin typeface="Times New Roman" panose="02020603050405020304" pitchFamily="18" charset="0"/>
                <a:cs typeface="Times New Roman" panose="02020603050405020304" pitchFamily="18" charset="0"/>
              </a:rPr>
              <a:t>                         </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Nguyễn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Khuyến</a:t>
            </a:r>
            <a:r>
              <a:rPr lang="en-US" sz="2600" i="1" dirty="0" smtClean="0">
                <a:latin typeface="Times New Roman" panose="02020603050405020304" pitchFamily="18" charset="0"/>
                <a:cs typeface="Times New Roman" panose="02020603050405020304" pitchFamily="18" charset="0"/>
              </a:rPr>
              <a:t> -</a:t>
            </a:r>
            <a:endParaRPr lang="vi-VN" sz="2600" dirty="0"/>
          </a:p>
          <a:p>
            <a:pPr marL="0" indent="0">
              <a:lnSpc>
                <a:spcPct val="150000"/>
              </a:lnSpc>
              <a:buNone/>
            </a:pPr>
            <a:r>
              <a:rPr lang="vi-VN" sz="2600" i="1" dirty="0">
                <a:latin typeface="+mj-lt"/>
              </a:rPr>
              <a:t>Ao thu lạnh lẽo nước trong </a:t>
            </a:r>
            <a:r>
              <a:rPr lang="vi-VN" sz="2600" i="1" dirty="0" smtClean="0">
                <a:latin typeface="+mj-lt"/>
              </a:rPr>
              <a:t>veo</a:t>
            </a:r>
            <a:r>
              <a:rPr lang="en-US" sz="2600" i="1" dirty="0" smtClean="0">
                <a:latin typeface="+mj-lt"/>
              </a:rPr>
              <a:t>,</a:t>
            </a:r>
            <a:r>
              <a:rPr lang="vi-VN" sz="2600" i="1" dirty="0">
                <a:latin typeface="+mj-lt"/>
              </a:rPr>
              <a:t> </a:t>
            </a:r>
            <a:br>
              <a:rPr lang="vi-VN" sz="2600" i="1" dirty="0">
                <a:latin typeface="+mj-lt"/>
              </a:rPr>
            </a:br>
            <a:r>
              <a:rPr lang="vi-VN" sz="2600" i="1" dirty="0">
                <a:latin typeface="+mj-lt"/>
              </a:rPr>
              <a:t>Một chiếc thuyền câu bé tẻo </a:t>
            </a:r>
            <a:r>
              <a:rPr lang="vi-VN" sz="2600" i="1" dirty="0" smtClean="0">
                <a:latin typeface="+mj-lt"/>
              </a:rPr>
              <a:t>teo</a:t>
            </a:r>
            <a:r>
              <a:rPr lang="en-US" sz="2600" i="1" dirty="0" smtClean="0">
                <a:latin typeface="+mj-lt"/>
              </a:rPr>
              <a:t>.</a:t>
            </a:r>
            <a:r>
              <a:rPr lang="vi-VN" sz="2600" i="1" dirty="0">
                <a:latin typeface="+mj-lt"/>
              </a:rPr>
              <a:t> </a:t>
            </a:r>
            <a:br>
              <a:rPr lang="vi-VN" sz="2600" i="1" dirty="0">
                <a:latin typeface="+mj-lt"/>
              </a:rPr>
            </a:br>
            <a:r>
              <a:rPr lang="vi-VN" sz="2600" i="1" dirty="0">
                <a:latin typeface="+mj-lt"/>
              </a:rPr>
              <a:t>Sóng biếc theo làn hơi gợn tí </a:t>
            </a:r>
            <a:r>
              <a:rPr lang="en-US" sz="2600" i="1" dirty="0" smtClean="0">
                <a:latin typeface="+mj-lt"/>
              </a:rPr>
              <a:t>,</a:t>
            </a:r>
            <a:br>
              <a:rPr lang="vi-VN" sz="2600" i="1" dirty="0">
                <a:latin typeface="+mj-lt"/>
              </a:rPr>
            </a:br>
            <a:r>
              <a:rPr lang="vi-VN" sz="2600" i="1" dirty="0">
                <a:latin typeface="+mj-lt"/>
              </a:rPr>
              <a:t>Lá vàng trước gió sẽ đưa vèo </a:t>
            </a:r>
            <a:r>
              <a:rPr lang="en-US" sz="2600" i="1" dirty="0" smtClean="0">
                <a:latin typeface="+mj-lt"/>
              </a:rPr>
              <a:t>.</a:t>
            </a:r>
            <a:br>
              <a:rPr lang="vi-VN" sz="2600" i="1" dirty="0">
                <a:latin typeface="+mj-lt"/>
              </a:rPr>
            </a:br>
            <a:r>
              <a:rPr lang="vi-VN" sz="2600" i="1" dirty="0">
                <a:latin typeface="+mj-lt"/>
              </a:rPr>
              <a:t>Tầng mây lơ lững, trời xanh </a:t>
            </a:r>
            <a:r>
              <a:rPr lang="vi-VN" sz="2600" i="1" dirty="0" smtClean="0">
                <a:latin typeface="+mj-lt"/>
              </a:rPr>
              <a:t>ngắt</a:t>
            </a:r>
            <a:r>
              <a:rPr lang="en-US" sz="2600" i="1" dirty="0" smtClean="0">
                <a:latin typeface="+mj-lt"/>
              </a:rPr>
              <a:t>,</a:t>
            </a:r>
            <a:r>
              <a:rPr lang="vi-VN" sz="2600" i="1" dirty="0">
                <a:latin typeface="+mj-lt"/>
              </a:rPr>
              <a:t> </a:t>
            </a:r>
            <a:br>
              <a:rPr lang="vi-VN" sz="2600" i="1" dirty="0">
                <a:latin typeface="+mj-lt"/>
              </a:rPr>
            </a:br>
            <a:r>
              <a:rPr lang="vi-VN" sz="2600" i="1" dirty="0">
                <a:latin typeface="+mj-lt"/>
              </a:rPr>
              <a:t>Ngõ trúc quanh co, khách vắng </a:t>
            </a:r>
            <a:r>
              <a:rPr lang="vi-VN" sz="2600" i="1" dirty="0" smtClean="0">
                <a:latin typeface="+mj-lt"/>
              </a:rPr>
              <a:t>teo</a:t>
            </a:r>
            <a:r>
              <a:rPr lang="en-US" sz="2600" i="1" dirty="0" smtClean="0">
                <a:latin typeface="+mj-lt"/>
              </a:rPr>
              <a:t>.</a:t>
            </a:r>
            <a:r>
              <a:rPr lang="vi-VN" sz="2600" i="1" dirty="0">
                <a:latin typeface="+mj-lt"/>
              </a:rPr>
              <a:t> </a:t>
            </a:r>
            <a:br>
              <a:rPr lang="vi-VN" sz="2600" i="1" dirty="0">
                <a:latin typeface="+mj-lt"/>
              </a:rPr>
            </a:br>
            <a:r>
              <a:rPr lang="vi-VN" sz="2600" i="1" dirty="0">
                <a:latin typeface="+mj-lt"/>
              </a:rPr>
              <a:t>Tựa gối ôm cần lâu chẳng </a:t>
            </a:r>
            <a:r>
              <a:rPr lang="vi-VN" sz="2600" i="1" dirty="0" smtClean="0">
                <a:latin typeface="+mj-lt"/>
              </a:rPr>
              <a:t>được</a:t>
            </a:r>
            <a:r>
              <a:rPr lang="en-US" sz="2600" i="1" dirty="0" smtClean="0">
                <a:latin typeface="+mj-lt"/>
              </a:rPr>
              <a:t>,</a:t>
            </a:r>
            <a:br>
              <a:rPr lang="vi-VN" sz="2600" i="1" dirty="0">
                <a:latin typeface="+mj-lt"/>
              </a:rPr>
            </a:br>
            <a:r>
              <a:rPr lang="vi-VN" sz="2600" i="1" dirty="0">
                <a:latin typeface="+mj-lt"/>
              </a:rPr>
              <a:t>Cá đâu đớp động dưới chân </a:t>
            </a:r>
            <a:r>
              <a:rPr lang="vi-VN" sz="2600" i="1" dirty="0" smtClean="0">
                <a:latin typeface="+mj-lt"/>
              </a:rPr>
              <a:t>bèo</a:t>
            </a:r>
            <a:r>
              <a:rPr lang="en-US" sz="2600" i="1" dirty="0" smtClean="0">
                <a:latin typeface="+mj-lt"/>
              </a:rPr>
              <a:t>.</a:t>
            </a:r>
            <a:endParaRPr lang="vi-VN" sz="2600" i="1" dirty="0">
              <a:latin typeface="+mj-lt"/>
            </a:endParaRPr>
          </a:p>
        </p:txBody>
      </p:sp>
      <p:sp>
        <p:nvSpPr>
          <p:cNvPr id="7" name="Content Placeholder 6"/>
          <p:cNvSpPr>
            <a:spLocks noGrp="1"/>
          </p:cNvSpPr>
          <p:nvPr>
            <p:ph sz="quarter" idx="1"/>
          </p:nvPr>
        </p:nvSpPr>
        <p:spPr>
          <a:xfrm>
            <a:off x="914400" y="709414"/>
            <a:ext cx="2235200" cy="2438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2800" b="1" dirty="0" smtClean="0">
                <a:solidFill>
                  <a:schemeClr val="tx1"/>
                </a:solidFill>
              </a:rPr>
              <a:t>“</a:t>
            </a:r>
            <a:r>
              <a:rPr lang="en-US" sz="2800" b="1" dirty="0" err="1" smtClean="0">
                <a:solidFill>
                  <a:schemeClr val="tx1"/>
                </a:solidFill>
              </a:rPr>
              <a:t>Cần</a:t>
            </a:r>
            <a:r>
              <a:rPr lang="en-US" sz="2800" b="1" dirty="0" smtClean="0">
                <a:solidFill>
                  <a:schemeClr val="tx1"/>
                </a:solidFill>
              </a:rPr>
              <a:t>”</a:t>
            </a:r>
            <a:endParaRPr lang="en-US" sz="2800" b="1" dirty="0">
              <a:solidFill>
                <a:schemeClr val="tx1"/>
              </a:solidFill>
            </a:endParaRPr>
          </a:p>
        </p:txBody>
      </p:sp>
      <p:sp>
        <p:nvSpPr>
          <p:cNvPr id="2" name="Rectangle 1"/>
          <p:cNvSpPr/>
          <p:nvPr/>
        </p:nvSpPr>
        <p:spPr>
          <a:xfrm>
            <a:off x="635880" y="3942153"/>
            <a:ext cx="2737945" cy="2677656"/>
          </a:xfrm>
          <a:prstGeom prst="rect">
            <a:avLst/>
          </a:prstGeom>
        </p:spPr>
        <p:txBody>
          <a:bodyPr wrap="square">
            <a:spAutoFit/>
          </a:bodyPr>
          <a:lstStyle/>
          <a:p>
            <a:pPr lvl="0" algn="just">
              <a:lnSpc>
                <a:spcPct val="150000"/>
              </a:lnSpc>
            </a:pPr>
            <a:r>
              <a:rPr lang="en-US" sz="2800" b="1" i="1" dirty="0" err="1">
                <a:solidFill>
                  <a:schemeClr val="accent3"/>
                </a:solidFill>
                <a:latin typeface="Times New Roman" panose="02020603050405020304" pitchFamily="18" charset="0"/>
                <a:cs typeface="Times New Roman" panose="02020603050405020304" pitchFamily="18" charset="0"/>
              </a:rPr>
              <a:t>Là</a:t>
            </a:r>
            <a:r>
              <a:rPr lang="en-US" sz="2800" b="1" i="1" dirty="0">
                <a:solidFill>
                  <a:schemeClr val="accent3"/>
                </a:solidFill>
                <a:latin typeface="Times New Roman" panose="02020603050405020304" pitchFamily="18" charset="0"/>
                <a:cs typeface="Times New Roman" panose="02020603050405020304" pitchFamily="18" charset="0"/>
              </a:rPr>
              <a:t> </a:t>
            </a:r>
            <a:r>
              <a:rPr lang="en-US" sz="2800" b="1" i="1" dirty="0" err="1">
                <a:solidFill>
                  <a:schemeClr val="accent3"/>
                </a:solidFill>
                <a:latin typeface="Times New Roman" panose="02020603050405020304" pitchFamily="18" charset="0"/>
                <a:cs typeface="Times New Roman" panose="02020603050405020304" pitchFamily="18" charset="0"/>
              </a:rPr>
              <a:t>danh</a:t>
            </a:r>
            <a:r>
              <a:rPr lang="en-US" sz="2800" b="1" i="1" dirty="0">
                <a:solidFill>
                  <a:schemeClr val="accent3"/>
                </a:solidFill>
                <a:latin typeface="Times New Roman" panose="02020603050405020304" pitchFamily="18" charset="0"/>
                <a:cs typeface="Times New Roman" panose="02020603050405020304" pitchFamily="18" charset="0"/>
              </a:rPr>
              <a:t> </a:t>
            </a:r>
            <a:r>
              <a:rPr lang="en-US" sz="2800" b="1" i="1" dirty="0" err="1">
                <a:solidFill>
                  <a:schemeClr val="accent3"/>
                </a:solidFill>
                <a:latin typeface="Times New Roman" panose="02020603050405020304" pitchFamily="18" charset="0"/>
                <a:cs typeface="Times New Roman" panose="02020603050405020304" pitchFamily="18" charset="0"/>
              </a:rPr>
              <a:t>từ</a:t>
            </a:r>
            <a:r>
              <a:rPr lang="en-US" sz="2800" b="1" i="1" dirty="0">
                <a:solidFill>
                  <a:schemeClr val="accent3"/>
                </a:solidFill>
                <a:latin typeface="Times New Roman" panose="02020603050405020304" pitchFamily="18" charset="0"/>
                <a:cs typeface="Times New Roman" panose="02020603050405020304" pitchFamily="18" charset="0"/>
              </a:rPr>
              <a:t> </a:t>
            </a:r>
            <a:r>
              <a:rPr lang="en-US" sz="2800" b="1" i="1" dirty="0" err="1">
                <a:solidFill>
                  <a:schemeClr val="accent3"/>
                </a:solidFill>
                <a:latin typeface="Times New Roman" panose="02020603050405020304" pitchFamily="18" charset="0"/>
                <a:cs typeface="Times New Roman" panose="02020603050405020304" pitchFamily="18" charset="0"/>
              </a:rPr>
              <a:t>chỉ</a:t>
            </a:r>
            <a:r>
              <a:rPr lang="en-US" sz="2800" b="1" i="1" dirty="0">
                <a:solidFill>
                  <a:schemeClr val="accent3"/>
                </a:solidFill>
                <a:latin typeface="Times New Roman" panose="02020603050405020304" pitchFamily="18" charset="0"/>
                <a:cs typeface="Times New Roman" panose="02020603050405020304" pitchFamily="18" charset="0"/>
              </a:rPr>
              <a:t> </a:t>
            </a:r>
            <a:r>
              <a:rPr lang="en-US" sz="2800" b="1" i="1" dirty="0" err="1">
                <a:solidFill>
                  <a:schemeClr val="accent3"/>
                </a:solidFill>
                <a:latin typeface="Times New Roman" panose="02020603050405020304" pitchFamily="18" charset="0"/>
                <a:cs typeface="Times New Roman" panose="02020603050405020304" pitchFamily="18" charset="0"/>
              </a:rPr>
              <a:t>cành</a:t>
            </a:r>
            <a:r>
              <a:rPr lang="en-US" sz="2800" b="1" i="1" dirty="0">
                <a:solidFill>
                  <a:schemeClr val="accent3"/>
                </a:solidFill>
                <a:latin typeface="Times New Roman" panose="02020603050405020304" pitchFamily="18" charset="0"/>
                <a:cs typeface="Times New Roman" panose="02020603050405020304" pitchFamily="18" charset="0"/>
              </a:rPr>
              <a:t> </a:t>
            </a:r>
            <a:r>
              <a:rPr lang="en-US" sz="2800" b="1" i="1" dirty="0" err="1">
                <a:solidFill>
                  <a:schemeClr val="accent3"/>
                </a:solidFill>
                <a:latin typeface="Times New Roman" panose="02020603050405020304" pitchFamily="18" charset="0"/>
                <a:cs typeface="Times New Roman" panose="02020603050405020304" pitchFamily="18" charset="0"/>
              </a:rPr>
              <a:t>tre</a:t>
            </a:r>
            <a:r>
              <a:rPr lang="en-US" sz="2800" b="1" i="1" dirty="0">
                <a:solidFill>
                  <a:schemeClr val="accent3"/>
                </a:solidFill>
                <a:latin typeface="Times New Roman" panose="02020603050405020304" pitchFamily="18" charset="0"/>
                <a:cs typeface="Times New Roman" panose="02020603050405020304" pitchFamily="18" charset="0"/>
              </a:rPr>
              <a:t> </a:t>
            </a:r>
            <a:r>
              <a:rPr lang="en-US" sz="2800" b="1" i="1" dirty="0" err="1">
                <a:solidFill>
                  <a:schemeClr val="accent3"/>
                </a:solidFill>
                <a:latin typeface="Times New Roman" panose="02020603050405020304" pitchFamily="18" charset="0"/>
                <a:cs typeface="Times New Roman" panose="02020603050405020304" pitchFamily="18" charset="0"/>
              </a:rPr>
              <a:t>dùng</a:t>
            </a:r>
            <a:r>
              <a:rPr lang="en-US" sz="2800" b="1" i="1" dirty="0">
                <a:solidFill>
                  <a:schemeClr val="accent3"/>
                </a:solidFill>
                <a:latin typeface="Times New Roman" panose="02020603050405020304" pitchFamily="18" charset="0"/>
                <a:cs typeface="Times New Roman" panose="02020603050405020304" pitchFamily="18" charset="0"/>
              </a:rPr>
              <a:t> </a:t>
            </a:r>
            <a:r>
              <a:rPr lang="en-US" sz="2800" b="1" i="1" dirty="0" err="1">
                <a:solidFill>
                  <a:schemeClr val="accent3"/>
                </a:solidFill>
                <a:latin typeface="Times New Roman" panose="02020603050405020304" pitchFamily="18" charset="0"/>
                <a:cs typeface="Times New Roman" panose="02020603050405020304" pitchFamily="18" charset="0"/>
              </a:rPr>
              <a:t>làm</a:t>
            </a:r>
            <a:r>
              <a:rPr lang="en-US" sz="2800" b="1" i="1" dirty="0">
                <a:solidFill>
                  <a:schemeClr val="accent3"/>
                </a:solidFill>
                <a:latin typeface="Times New Roman" panose="02020603050405020304" pitchFamily="18" charset="0"/>
                <a:cs typeface="Times New Roman" panose="02020603050405020304" pitchFamily="18" charset="0"/>
              </a:rPr>
              <a:t> </a:t>
            </a:r>
            <a:r>
              <a:rPr lang="en-US" sz="2800" b="1" i="1" dirty="0" err="1">
                <a:solidFill>
                  <a:schemeClr val="accent3"/>
                </a:solidFill>
                <a:latin typeface="Times New Roman" panose="02020603050405020304" pitchFamily="18" charset="0"/>
                <a:cs typeface="Times New Roman" panose="02020603050405020304" pitchFamily="18" charset="0"/>
              </a:rPr>
              <a:t>dụng</a:t>
            </a:r>
            <a:r>
              <a:rPr lang="en-US" sz="2800" b="1" i="1" dirty="0">
                <a:solidFill>
                  <a:schemeClr val="accent3"/>
                </a:solidFill>
                <a:latin typeface="Times New Roman" panose="02020603050405020304" pitchFamily="18" charset="0"/>
                <a:cs typeface="Times New Roman" panose="02020603050405020304" pitchFamily="18" charset="0"/>
              </a:rPr>
              <a:t> </a:t>
            </a:r>
            <a:r>
              <a:rPr lang="en-US" sz="2800" b="1" i="1" dirty="0" err="1">
                <a:solidFill>
                  <a:schemeClr val="accent3"/>
                </a:solidFill>
                <a:latin typeface="Times New Roman" panose="02020603050405020304" pitchFamily="18" charset="0"/>
                <a:cs typeface="Times New Roman" panose="02020603050405020304" pitchFamily="18" charset="0"/>
              </a:rPr>
              <a:t>cụ</a:t>
            </a:r>
            <a:r>
              <a:rPr lang="en-US" sz="2800" b="1" i="1" dirty="0">
                <a:solidFill>
                  <a:schemeClr val="accent3"/>
                </a:solidFill>
                <a:latin typeface="Times New Roman" panose="02020603050405020304" pitchFamily="18" charset="0"/>
                <a:cs typeface="Times New Roman" panose="02020603050405020304" pitchFamily="18" charset="0"/>
              </a:rPr>
              <a:t> </a:t>
            </a:r>
            <a:r>
              <a:rPr lang="en-US" sz="2800" b="1" i="1" dirty="0" err="1">
                <a:solidFill>
                  <a:schemeClr val="accent3"/>
                </a:solidFill>
                <a:latin typeface="Times New Roman" panose="02020603050405020304" pitchFamily="18" charset="0"/>
                <a:cs typeface="Times New Roman" panose="02020603050405020304" pitchFamily="18" charset="0"/>
              </a:rPr>
              <a:t>câu</a:t>
            </a:r>
            <a:r>
              <a:rPr lang="en-US" sz="2800" b="1" i="1" dirty="0">
                <a:solidFill>
                  <a:schemeClr val="accent3"/>
                </a:solidFill>
                <a:latin typeface="Times New Roman" panose="02020603050405020304" pitchFamily="18" charset="0"/>
                <a:cs typeface="Times New Roman" panose="02020603050405020304" pitchFamily="18" charset="0"/>
              </a:rPr>
              <a:t> </a:t>
            </a:r>
            <a:r>
              <a:rPr lang="en-US" sz="2800" b="1" i="1" dirty="0" err="1">
                <a:solidFill>
                  <a:schemeClr val="accent3"/>
                </a:solidFill>
                <a:latin typeface="Times New Roman" panose="02020603050405020304" pitchFamily="18" charset="0"/>
                <a:cs typeface="Times New Roman" panose="02020603050405020304" pitchFamily="18" charset="0"/>
              </a:rPr>
              <a:t>cá</a:t>
            </a:r>
            <a:r>
              <a:rPr lang="en-US" sz="2800" b="1" i="1" dirty="0">
                <a:solidFill>
                  <a:schemeClr val="accent3"/>
                </a:solidFill>
                <a:latin typeface="Times New Roman" panose="02020603050405020304" pitchFamily="18" charset="0"/>
                <a:cs typeface="Times New Roman" panose="02020603050405020304" pitchFamily="18" charset="0"/>
              </a:rPr>
              <a:t>: </a:t>
            </a:r>
            <a:r>
              <a:rPr lang="en-US" sz="2800" b="1" i="1" dirty="0" err="1">
                <a:solidFill>
                  <a:schemeClr val="accent3"/>
                </a:solidFill>
                <a:latin typeface="Times New Roman" panose="02020603050405020304" pitchFamily="18" charset="0"/>
                <a:cs typeface="Times New Roman" panose="02020603050405020304" pitchFamily="18" charset="0"/>
              </a:rPr>
              <a:t>cần</a:t>
            </a:r>
            <a:r>
              <a:rPr lang="en-US" sz="2800" b="1" i="1" dirty="0">
                <a:solidFill>
                  <a:schemeClr val="accent3"/>
                </a:solidFill>
                <a:latin typeface="Times New Roman" panose="02020603050405020304" pitchFamily="18" charset="0"/>
                <a:cs typeface="Times New Roman" panose="02020603050405020304" pitchFamily="18" charset="0"/>
              </a:rPr>
              <a:t> </a:t>
            </a:r>
            <a:r>
              <a:rPr lang="en-US" sz="2800" b="1" i="1" dirty="0" err="1">
                <a:solidFill>
                  <a:schemeClr val="accent3"/>
                </a:solidFill>
                <a:latin typeface="Times New Roman" panose="02020603050405020304" pitchFamily="18" charset="0"/>
                <a:cs typeface="Times New Roman" panose="02020603050405020304" pitchFamily="18" charset="0"/>
              </a:rPr>
              <a:t>câu</a:t>
            </a:r>
            <a:r>
              <a:rPr lang="en-US" sz="2800" b="1" i="1" dirty="0">
                <a:solidFill>
                  <a:schemeClr val="accent3"/>
                </a:solidFill>
                <a:latin typeface="Times New Roman" panose="02020603050405020304" pitchFamily="18" charset="0"/>
                <a:cs typeface="Times New Roman" panose="02020603050405020304" pitchFamily="18" charset="0"/>
              </a:rPr>
              <a:t> </a:t>
            </a:r>
            <a:r>
              <a:rPr lang="en-US" sz="2800" b="1" i="1" dirty="0" err="1">
                <a:solidFill>
                  <a:schemeClr val="accent3"/>
                </a:solidFill>
                <a:latin typeface="Times New Roman" panose="02020603050405020304" pitchFamily="18" charset="0"/>
                <a:cs typeface="Times New Roman" panose="02020603050405020304" pitchFamily="18" charset="0"/>
              </a:rPr>
              <a:t>cá</a:t>
            </a:r>
            <a:endParaRPr lang="en-US" sz="2800" b="1" i="1" dirty="0">
              <a:solidFill>
                <a:schemeClr val="accent3"/>
              </a:solidFill>
              <a:latin typeface="Times New Roman" panose="02020603050405020304" pitchFamily="18" charset="0"/>
              <a:cs typeface="Times New Roman" panose="02020603050405020304" pitchFamily="18" charset="0"/>
            </a:endParaRPr>
          </a:p>
        </p:txBody>
      </p:sp>
      <p:sp>
        <p:nvSpPr>
          <p:cNvPr id="3" name="Down Arrow 2"/>
          <p:cNvSpPr/>
          <p:nvPr/>
        </p:nvSpPr>
        <p:spPr>
          <a:xfrm>
            <a:off x="1639611" y="3358058"/>
            <a:ext cx="599090" cy="5517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5801710" y="5912071"/>
            <a:ext cx="472966"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circle(in)">
                                      <p:cBhvr>
                                        <p:cTn id="27" dur="20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circle(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build="p"/>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88427" y="810666"/>
            <a:ext cx="9956800" cy="715962"/>
          </a:xfrm>
        </p:spPr>
        <p:txBody>
          <a:bodyPr>
            <a:noAutofit/>
          </a:bodyPr>
          <a:lstStyle/>
          <a:p>
            <a:pPr>
              <a:lnSpc>
                <a:spcPct val="150000"/>
              </a:lnSpc>
            </a:pPr>
            <a:br>
              <a:rPr lang="en-US" sz="3200" b="1" dirty="0" smtClean="0">
                <a:solidFill>
                  <a:schemeClr val="accent3"/>
                </a:solidFill>
                <a:latin typeface="Times New Roman" panose="02020603050405020304" pitchFamily="18" charset="0"/>
                <a:cs typeface="Times New Roman" panose="02020603050405020304" pitchFamily="18" charset="0"/>
              </a:rPr>
            </a:br>
            <a:r>
              <a:rPr lang="en-US" sz="3200" b="1" dirty="0" smtClean="0">
                <a:solidFill>
                  <a:schemeClr val="accent3"/>
                </a:solidFill>
                <a:latin typeface="Times New Roman" panose="02020603050405020304" pitchFamily="18" charset="0"/>
                <a:cs typeface="Times New Roman" panose="02020603050405020304" pitchFamily="18" charset="0"/>
              </a:rPr>
              <a:t>ii. </a:t>
            </a:r>
            <a:r>
              <a:rPr lang="en-US" sz="3200" b="1" dirty="0" err="1" smtClean="0">
                <a:solidFill>
                  <a:schemeClr val="accent3"/>
                </a:solidFill>
                <a:latin typeface="Times New Roman" panose="02020603050405020304" pitchFamily="18" charset="0"/>
                <a:cs typeface="Times New Roman" panose="02020603050405020304" pitchFamily="18" charset="0"/>
              </a:rPr>
              <a:t>Các</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nhân</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tố</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của</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ngữ</a:t>
            </a:r>
            <a:r>
              <a:rPr lang="en-US" sz="3200" b="1" dirty="0" smtClean="0">
                <a:solidFill>
                  <a:schemeClr val="accent3"/>
                </a:solidFill>
                <a:latin typeface="Times New Roman" panose="02020603050405020304" pitchFamily="18" charset="0"/>
                <a:cs typeface="Times New Roman" panose="02020603050405020304" pitchFamily="18" charset="0"/>
              </a:rPr>
              <a:t> </a:t>
            </a:r>
            <a:r>
              <a:rPr lang="en-US" sz="3200" b="1" dirty="0" err="1" smtClean="0">
                <a:solidFill>
                  <a:schemeClr val="accent3"/>
                </a:solidFill>
                <a:latin typeface="Times New Roman" panose="02020603050405020304" pitchFamily="18" charset="0"/>
                <a:cs typeface="Times New Roman" panose="02020603050405020304" pitchFamily="18" charset="0"/>
              </a:rPr>
              <a:t>cảnh</a:t>
            </a:r>
            <a:r>
              <a:rPr lang="en-US" sz="3200" b="1" dirty="0" smtClean="0">
                <a:solidFill>
                  <a:schemeClr val="accent3"/>
                </a:solidFill>
                <a:latin typeface="Times New Roman" panose="02020603050405020304" pitchFamily="18" charset="0"/>
                <a:cs typeface="Times New Roman" panose="02020603050405020304" pitchFamily="18" charset="0"/>
              </a:rPr>
              <a:t> </a:t>
            </a:r>
            <a:endParaRPr lang="en-US" sz="3200" b="1" dirty="0">
              <a:solidFill>
                <a:schemeClr val="accent3"/>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1"/>
          </p:nvPr>
        </p:nvSpPr>
        <p:spPr>
          <a:xfrm>
            <a:off x="638502" y="1502960"/>
            <a:ext cx="10972800" cy="483476"/>
          </a:xfrm>
        </p:spPr>
        <p:txBody>
          <a:bodyPr>
            <a:noAutofit/>
          </a:bodyPr>
          <a:lstStyle/>
          <a:p>
            <a:pPr marL="0" indent="0">
              <a:buNone/>
            </a:pPr>
            <a:r>
              <a:rPr lang="en-US" sz="2800" b="1" i="1" dirty="0" smtClean="0">
                <a:solidFill>
                  <a:srgbClr val="0070C0"/>
                </a:solidFill>
                <a:latin typeface="Times New Roman" panose="02020603050405020304" pitchFamily="18" charset="0"/>
                <a:cs typeface="Times New Roman" panose="02020603050405020304" pitchFamily="18" charset="0"/>
              </a:rPr>
              <a:t>1. </a:t>
            </a:r>
            <a:r>
              <a:rPr lang="en-US" sz="2800" b="1" i="1" dirty="0" err="1" smtClean="0">
                <a:solidFill>
                  <a:srgbClr val="0070C0"/>
                </a:solidFill>
                <a:latin typeface="Times New Roman" panose="02020603050405020304" pitchFamily="18" charset="0"/>
                <a:cs typeface="Times New Roman" panose="02020603050405020304" pitchFamily="18" charset="0"/>
              </a:rPr>
              <a:t>Xét</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ngữ</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liệu</a:t>
            </a:r>
            <a:endParaRPr lang="en-US" sz="2800" b="1" i="1" dirty="0" smtClean="0">
              <a:solidFill>
                <a:srgbClr val="0070C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76553" y="250016"/>
            <a:ext cx="9222826" cy="523220"/>
          </a:xfrm>
          <a:prstGeom prst="rect">
            <a:avLst/>
          </a:prstGeom>
          <a:solidFill>
            <a:srgbClr val="FFFFCC"/>
          </a:solidFill>
        </p:spPr>
        <p:txBody>
          <a:bodyPr wrap="square">
            <a:spAutoFit/>
          </a:bodyPr>
          <a:lstStyle/>
          <a:p>
            <a:pPr algn="ctr"/>
            <a:r>
              <a:rPr lang="en-US" sz="2800" b="1" cap="small" dirty="0">
                <a:solidFill>
                  <a:srgbClr val="B32C16"/>
                </a:solidFill>
                <a:latin typeface="Times New Roman" panose="02020603050405020304" pitchFamily="18" charset="0"/>
                <a:cs typeface="Times New Roman" panose="02020603050405020304" pitchFamily="18" charset="0"/>
              </a:rPr>
              <a:t>A. LÝ THUYẾT</a:t>
            </a:r>
            <a:endParaRPr lang="en-US" sz="2000" dirty="0">
              <a:solidFill>
                <a:prstClr val="black"/>
              </a:solidFill>
            </a:endParaRPr>
          </a:p>
        </p:txBody>
      </p:sp>
      <p:sp>
        <p:nvSpPr>
          <p:cNvPr id="11" name="Content Placeholder 4"/>
          <p:cNvSpPr txBox="1"/>
          <p:nvPr/>
        </p:nvSpPr>
        <p:spPr>
          <a:xfrm>
            <a:off x="601710" y="2033744"/>
            <a:ext cx="10972800" cy="48347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Clr>
                <a:srgbClr val="FE8637"/>
              </a:buClr>
              <a:buFont typeface="Wingdings" panose="05000000000000000000"/>
              <a:buNone/>
            </a:pPr>
            <a:r>
              <a:rPr lang="en-US" sz="2800" b="1" i="1" dirty="0" smtClean="0">
                <a:solidFill>
                  <a:srgbClr val="0070C0"/>
                </a:solidFill>
                <a:latin typeface="Times New Roman" panose="02020603050405020304" pitchFamily="18" charset="0"/>
                <a:cs typeface="Times New Roman" panose="02020603050405020304" pitchFamily="18" charset="0"/>
              </a:rPr>
              <a:t>2. </a:t>
            </a:r>
            <a:r>
              <a:rPr lang="en-US" sz="2800" b="1" i="1" dirty="0" err="1" smtClean="0">
                <a:solidFill>
                  <a:srgbClr val="0070C0"/>
                </a:solidFill>
                <a:latin typeface="Times New Roman" panose="02020603050405020304" pitchFamily="18" charset="0"/>
                <a:cs typeface="Times New Roman" panose="02020603050405020304" pitchFamily="18" charset="0"/>
              </a:rPr>
              <a:t>Kết</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luận</a:t>
            </a:r>
            <a:endParaRPr lang="en-US" sz="2800" b="1" i="1" dirty="0" smtClean="0">
              <a:solidFill>
                <a:srgbClr val="0070C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17476" y="2623909"/>
            <a:ext cx="1855380" cy="492443"/>
          </a:xfrm>
          <a:prstGeom prst="rect">
            <a:avLst/>
          </a:prstGeom>
        </p:spPr>
        <p:txBody>
          <a:bodyPr wrap="none">
            <a:spAutoFit/>
          </a:bodyPr>
          <a:lstStyle/>
          <a:p>
            <a:pPr>
              <a:spcBef>
                <a:spcPts val="600"/>
              </a:spcBef>
              <a:buClr>
                <a:srgbClr val="FE8637"/>
              </a:buClr>
              <a:buSzPct val="70000"/>
            </a:pPr>
            <a:r>
              <a:rPr lang="en-US" sz="2600" b="1" dirty="0" smtClean="0">
                <a:solidFill>
                  <a:srgbClr val="C00000"/>
                </a:solidFill>
                <a:latin typeface="Times New Roman" panose="02020603050405020304" pitchFamily="18" charset="0"/>
                <a:cs typeface="Times New Roman" panose="02020603050405020304" pitchFamily="18" charset="0"/>
              </a:rPr>
              <a:t>c. </a:t>
            </a:r>
            <a:r>
              <a:rPr lang="en-US" sz="2600" b="1" dirty="0" err="1" smtClean="0">
                <a:solidFill>
                  <a:srgbClr val="C00000"/>
                </a:solidFill>
                <a:latin typeface="Times New Roman" panose="02020603050405020304" pitchFamily="18" charset="0"/>
                <a:cs typeface="Times New Roman" panose="02020603050405020304" pitchFamily="18" charset="0"/>
              </a:rPr>
              <a:t>Văn</a:t>
            </a:r>
            <a:r>
              <a:rPr lang="en-US" sz="2600" b="1" dirty="0" smtClean="0">
                <a:solidFill>
                  <a:srgbClr val="C00000"/>
                </a:solidFill>
                <a:latin typeface="Times New Roman" panose="02020603050405020304" pitchFamily="18" charset="0"/>
                <a:cs typeface="Times New Roman" panose="02020603050405020304" pitchFamily="18" charset="0"/>
              </a:rPr>
              <a:t> </a:t>
            </a:r>
            <a:r>
              <a:rPr lang="en-US" sz="2600" b="1" dirty="0" err="1" smtClean="0">
                <a:solidFill>
                  <a:srgbClr val="C00000"/>
                </a:solidFill>
                <a:latin typeface="Times New Roman" panose="02020603050405020304" pitchFamily="18" charset="0"/>
                <a:cs typeface="Times New Roman" panose="02020603050405020304" pitchFamily="18" charset="0"/>
              </a:rPr>
              <a:t>cảnh</a:t>
            </a:r>
            <a:endParaRPr lang="en-US" sz="2600" dirty="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67403" y="3271340"/>
            <a:ext cx="10715297" cy="954107"/>
          </a:xfrm>
          <a:prstGeom prst="rect">
            <a:avLst/>
          </a:prstGeom>
        </p:spPr>
        <p:txBody>
          <a:bodyPr wrap="square">
            <a:spAutoFit/>
          </a:bodyPr>
          <a:lstStyle/>
          <a:p>
            <a:pPr lvl="0" algn="just">
              <a:spcBef>
                <a:spcPts val="600"/>
              </a:spcBef>
              <a:buClr>
                <a:srgbClr val="FE8637"/>
              </a:buClr>
              <a:buSzPct val="70000"/>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Bao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gồm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cả</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yếu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ngôn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trước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yếu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ngôn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9218" name="Picture 2" descr="Ghim của Anjali thakuR trên Qoobee the Dinosaur | Hình gif, Khủng long,  Stickers"/>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9553902" y="4568426"/>
            <a:ext cx="3007601" cy="2438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4495456" y="708498"/>
            <a:ext cx="3149600" cy="1752600"/>
          </a:xfrm>
          <a:prstGeom prst="ellipse">
            <a:avLst/>
          </a:prstGeom>
          <a:ln w="3810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err="1">
                <a:solidFill>
                  <a:prstClr val="white"/>
                </a:solidFill>
                <a:latin typeface="Times New Roman" panose="02020603050405020304" pitchFamily="18" charset="0"/>
                <a:cs typeface="Times New Roman" panose="02020603050405020304" pitchFamily="18" charset="0"/>
              </a:rPr>
              <a:t>Các</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nhân</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tố</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của</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ngữ</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Times New Roman" panose="02020603050405020304" pitchFamily="18" charset="0"/>
                <a:cs typeface="Times New Roman" panose="02020603050405020304" pitchFamily="18" charset="0"/>
              </a:rPr>
              <a:t>cảnh</a:t>
            </a: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5" name="Straight Arrow Connector 4"/>
          <p:cNvCxnSpPr>
            <a:stCxn id="4" idx="4"/>
          </p:cNvCxnSpPr>
          <p:nvPr/>
        </p:nvCxnSpPr>
        <p:spPr>
          <a:xfrm>
            <a:off x="6070256" y="2461098"/>
            <a:ext cx="2730408" cy="323854"/>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070256" y="2490976"/>
            <a:ext cx="0" cy="914399"/>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4"/>
            <a:endCxn id="23" idx="3"/>
          </p:cNvCxnSpPr>
          <p:nvPr/>
        </p:nvCxnSpPr>
        <p:spPr>
          <a:xfrm flipH="1">
            <a:off x="3111065" y="2461098"/>
            <a:ext cx="2959191" cy="274927"/>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672665" y="2186173"/>
            <a:ext cx="2438400" cy="1099704"/>
          </a:xfrm>
          <a:prstGeom prst="roundRect">
            <a:avLst/>
          </a:prstGeom>
          <a:ln w="38100">
            <a:solidFill>
              <a:srgbClr val="0070C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err="1">
                <a:solidFill>
                  <a:prstClr val="white"/>
                </a:solidFill>
                <a:latin typeface="Times New Roman" panose="02020603050405020304" pitchFamily="18" charset="0"/>
                <a:cs typeface="Times New Roman" panose="02020603050405020304" pitchFamily="18" charset="0"/>
              </a:rPr>
              <a:t>Nhân</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vật</a:t>
            </a:r>
            <a:r>
              <a:rPr lang="en-US" sz="2400" b="1" dirty="0">
                <a:solidFill>
                  <a:prstClr val="white"/>
                </a:solidFill>
                <a:latin typeface="Times New Roman" panose="02020603050405020304" pitchFamily="18" charset="0"/>
                <a:cs typeface="Times New Roman" panose="02020603050405020304" pitchFamily="18" charset="0"/>
              </a:rPr>
              <a:t> </a:t>
            </a:r>
            <a:endParaRPr lang="en-US" sz="2400" b="1" dirty="0" smtClean="0">
              <a:solidFill>
                <a:prstClr val="white"/>
              </a:solidFill>
              <a:latin typeface="Times New Roman" panose="02020603050405020304" pitchFamily="18" charset="0"/>
              <a:cs typeface="Times New Roman" panose="02020603050405020304" pitchFamily="18" charset="0"/>
            </a:endParaRPr>
          </a:p>
          <a:p>
            <a:pPr algn="ctr"/>
            <a:r>
              <a:rPr lang="en-US" sz="2400" b="1" dirty="0" err="1" smtClean="0">
                <a:solidFill>
                  <a:prstClr val="white"/>
                </a:solidFill>
                <a:latin typeface="Times New Roman" panose="02020603050405020304" pitchFamily="18" charset="0"/>
                <a:cs typeface="Times New Roman" panose="02020603050405020304" pitchFamily="18" charset="0"/>
              </a:rPr>
              <a:t>giao</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tiếp</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8800664" y="2109973"/>
            <a:ext cx="2743200" cy="1175905"/>
          </a:xfrm>
          <a:prstGeom prst="roundRect">
            <a:avLst/>
          </a:prstGeom>
          <a:ln w="38100">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err="1">
                <a:solidFill>
                  <a:prstClr val="white"/>
                </a:solidFill>
                <a:latin typeface="Times New Roman" panose="02020603050405020304" pitchFamily="18" charset="0"/>
                <a:cs typeface="Times New Roman" panose="02020603050405020304" pitchFamily="18" charset="0"/>
              </a:rPr>
              <a:t>Văn</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cảnh</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1" name="Rounded Rectangle 30"/>
          <p:cNvSpPr/>
          <p:nvPr/>
        </p:nvSpPr>
        <p:spPr>
          <a:xfrm>
            <a:off x="4274206" y="3405375"/>
            <a:ext cx="3657599" cy="815253"/>
          </a:xfrm>
          <a:prstGeom prst="roundRect">
            <a:avLst/>
          </a:prstGeom>
          <a:ln w="38100">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err="1">
                <a:solidFill>
                  <a:prstClr val="white"/>
                </a:solidFill>
                <a:latin typeface="Times New Roman" panose="02020603050405020304" pitchFamily="18" charset="0"/>
                <a:cs typeface="Times New Roman" panose="02020603050405020304" pitchFamily="18" charset="0"/>
              </a:rPr>
              <a:t>Bối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cảnh</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ngoài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ngôn</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ngữ</a:t>
            </a: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37" name="Straight Arrow Connector 36"/>
          <p:cNvCxnSpPr/>
          <p:nvPr/>
        </p:nvCxnSpPr>
        <p:spPr>
          <a:xfrm>
            <a:off x="6169670" y="4233398"/>
            <a:ext cx="3951796" cy="1239437"/>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48" idx="0"/>
          </p:cNvCxnSpPr>
          <p:nvPr/>
        </p:nvCxnSpPr>
        <p:spPr>
          <a:xfrm>
            <a:off x="6147486" y="4233398"/>
            <a:ext cx="22185" cy="1282629"/>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47" idx="0"/>
          </p:cNvCxnSpPr>
          <p:nvPr/>
        </p:nvCxnSpPr>
        <p:spPr>
          <a:xfrm flipH="1">
            <a:off x="2225110" y="4220628"/>
            <a:ext cx="3922377" cy="1308170"/>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62609" y="5528798"/>
            <a:ext cx="3725002" cy="708747"/>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smtClean="0">
                <a:solidFill>
                  <a:prstClr val="black"/>
                </a:solidFill>
                <a:latin typeface="Times New Roman" panose="02020603050405020304" pitchFamily="18" charset="0"/>
                <a:cs typeface="Times New Roman" panose="02020603050405020304" pitchFamily="18" charset="0"/>
              </a:rPr>
              <a:t>Bối</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cảnh</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giao</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tiếp</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hẹp</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48" name="Rectangle 47"/>
          <p:cNvSpPr/>
          <p:nvPr/>
        </p:nvSpPr>
        <p:spPr>
          <a:xfrm>
            <a:off x="4249875" y="5516024"/>
            <a:ext cx="3839591" cy="708746"/>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smtClean="0">
                <a:solidFill>
                  <a:prstClr val="black"/>
                </a:solidFill>
                <a:latin typeface="Times New Roman" panose="02020603050405020304" pitchFamily="18" charset="0"/>
                <a:cs typeface="Times New Roman" panose="02020603050405020304" pitchFamily="18" charset="0"/>
              </a:rPr>
              <a:t>Bối</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cảnh</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giao</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tiếp</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rộng</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8292664" y="5516024"/>
            <a:ext cx="3657600" cy="708746"/>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smtClean="0">
                <a:solidFill>
                  <a:prstClr val="black"/>
                </a:solidFill>
                <a:latin typeface="Times New Roman" panose="02020603050405020304" pitchFamily="18" charset="0"/>
                <a:cs typeface="Times New Roman" panose="02020603050405020304" pitchFamily="18" charset="0"/>
              </a:rPr>
              <a:t>Hiện</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thực</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được</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nói</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đến</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down)">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down)">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down)">
                                      <p:cBhvr>
                                        <p:cTn id="57" dur="5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down)">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circle(in)">
                                      <p:cBhvr>
                                        <p:cTn id="6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7" grpId="0" animBg="1"/>
      <p:bldP spid="31" grpId="0" animBg="1"/>
      <p:bldP spid="47" grpId="0" animBg="1"/>
      <p:bldP spid="48"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15004" y="1489880"/>
            <a:ext cx="11056894" cy="4863645"/>
          </a:xfrm>
        </p:spPr>
        <p:txBody>
          <a:bodyPr>
            <a:normAutofit/>
          </a:bodyPr>
          <a:lstStyle/>
          <a:p>
            <a:pPr marL="0" indent="0" algn="just">
              <a:buNone/>
            </a:pPr>
            <a:r>
              <a:rPr lang="en-US" b="1" i="1" dirty="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Lão</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nhà</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giàu</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nọ</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có</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anh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đầy</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tớ</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tính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rất</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bộp</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chộp</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thấy</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gì</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nói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ấy</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gặp</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đâu</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nói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đó</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chẳng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có</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đầu</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có</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đuôi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gì</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cả</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Lão</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mới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gọi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anh</a:t>
            </a:r>
            <a:r>
              <a:rPr lang="en-US" b="1" i="1" dirty="0" smtClean="0">
                <a:latin typeface="Times New Roman" panose="02020603050405020304" pitchFamily="18" charset="0"/>
                <a:cs typeface="Times New Roman" panose="02020603050405020304" pitchFamily="18" charset="0"/>
              </a:rPr>
              <a:t> ta </a:t>
            </a:r>
            <a:r>
              <a:rPr lang="en-US" b="1" i="1" dirty="0" err="1" smtClean="0">
                <a:latin typeface="Times New Roman" panose="02020603050405020304" pitchFamily="18" charset="0"/>
                <a:cs typeface="Times New Roman" panose="02020603050405020304" pitchFamily="18" charset="0"/>
              </a:rPr>
              <a:t>bảo</a:t>
            </a:r>
            <a:r>
              <a:rPr lang="en-US" b="1" i="1"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lgn="just">
              <a:buNone/>
            </a:pPr>
            <a:r>
              <a:rPr lang="en-US" b="1" i="1" dirty="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    - </a:t>
            </a:r>
            <a:r>
              <a:rPr lang="en-US" b="1" i="1" dirty="0" err="1">
                <a:latin typeface="Times New Roman" panose="02020603050405020304" pitchFamily="18" charset="0"/>
                <a:cs typeface="Times New Roman" panose="02020603050405020304" pitchFamily="18" charset="0"/>
              </a:rPr>
              <a:t>Mày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nói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chẳng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đầu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đuôi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gì</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cả</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người</a:t>
            </a:r>
            <a:r>
              <a:rPr lang="en-US" b="1" i="1" dirty="0">
                <a:latin typeface="Times New Roman" panose="02020603050405020304" pitchFamily="18" charset="0"/>
                <a:cs typeface="Times New Roman" panose="02020603050405020304" pitchFamily="18" charset="0"/>
              </a:rPr>
              <a:t> ta </a:t>
            </a:r>
            <a:r>
              <a:rPr lang="en-US" b="1" i="1" dirty="0" err="1">
                <a:latin typeface="Times New Roman" panose="02020603050405020304" pitchFamily="18" charset="0"/>
                <a:cs typeface="Times New Roman" panose="02020603050405020304" pitchFamily="18" charset="0"/>
              </a:rPr>
              <a:t>cười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cả</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tao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lẫn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mày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Từ</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rày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nói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cái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gì</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thì</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phải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nói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đầu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đuôi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nghe</a:t>
            </a:r>
            <a:r>
              <a:rPr lang="en-US" b="1" i="1" dirty="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không</a:t>
            </a:r>
            <a:r>
              <a:rPr lang="en-US" b="1" i="1" dirty="0" smtClean="0">
                <a:latin typeface="Times New Roman" panose="02020603050405020304" pitchFamily="18" charset="0"/>
                <a:cs typeface="Times New Roman" panose="02020603050405020304" pitchFamily="18" charset="0"/>
              </a:rPr>
              <a:t>?</a:t>
            </a:r>
            <a:endParaRPr lang="en-US" b="1" i="1" dirty="0">
              <a:latin typeface="Times New Roman" panose="02020603050405020304" pitchFamily="18" charset="0"/>
              <a:cs typeface="Times New Roman" panose="02020603050405020304" pitchFamily="18" charset="0"/>
            </a:endParaRPr>
          </a:p>
          <a:p>
            <a:pPr marL="0" indent="0" algn="just">
              <a:buNone/>
            </a:pPr>
            <a:r>
              <a:rPr lang="en-US" b="1" i="1" dirty="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Anh</a:t>
            </a:r>
            <a:r>
              <a:rPr lang="en-US" b="1" i="1" dirty="0" smtClean="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đầy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tớ</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vâng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vâng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dạ</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dạ</a:t>
            </a:r>
            <a:r>
              <a:rPr lang="en-US" b="1"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buNone/>
            </a:pP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Một</a:t>
            </a:r>
            <a:r>
              <a:rPr lang="en-US" b="1" i="1" dirty="0" smtClean="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hôm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lão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mặc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quần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sắp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sửa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chơi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đang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ngồi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hút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thuốc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thì</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thấy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anh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đầy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tớ</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đứng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chắp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tay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trịnh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trọng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nói</a:t>
            </a:r>
            <a:r>
              <a:rPr lang="en-US" b="1"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buNone/>
            </a:pPr>
            <a:r>
              <a:rPr lang="en-US" b="1" i="1" dirty="0" smtClean="0">
                <a:latin typeface="Times New Roman" panose="02020603050405020304" pitchFamily="18" charset="0"/>
                <a:cs typeface="Times New Roman" panose="02020603050405020304" pitchFamily="18" charset="0"/>
              </a:rPr>
              <a:t>     - </a:t>
            </a:r>
            <a:r>
              <a:rPr lang="en-US" b="1" i="1" dirty="0" err="1">
                <a:latin typeface="Times New Roman" panose="02020603050405020304" pitchFamily="18" charset="0"/>
                <a:cs typeface="Times New Roman" panose="02020603050405020304" pitchFamily="18" charset="0"/>
              </a:rPr>
              <a:t>Thưa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ông</a:t>
            </a:r>
            <a:r>
              <a:rPr lang="en-US" b="1" i="1" dirty="0">
                <a:latin typeface="Times New Roman" panose="02020603050405020304" pitchFamily="18" charset="0"/>
                <a:cs typeface="Times New Roman" panose="02020603050405020304" pitchFamily="18" charset="0"/>
              </a:rPr>
              <a:t>, con </a:t>
            </a:r>
            <a:r>
              <a:rPr lang="en-US" b="1" i="1" dirty="0" err="1">
                <a:latin typeface="Times New Roman" panose="02020603050405020304" pitchFamily="18" charset="0"/>
                <a:cs typeface="Times New Roman" panose="02020603050405020304" pitchFamily="18" charset="0"/>
              </a:rPr>
              <a:t>tằm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nhả</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tơ</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người</a:t>
            </a:r>
            <a:r>
              <a:rPr lang="en-US" b="1" i="1" dirty="0">
                <a:latin typeface="Times New Roman" panose="02020603050405020304" pitchFamily="18" charset="0"/>
                <a:cs typeface="Times New Roman" panose="02020603050405020304" pitchFamily="18" charset="0"/>
              </a:rPr>
              <a:t> ta </a:t>
            </a:r>
            <a:r>
              <a:rPr lang="en-US" b="1" i="1" dirty="0" err="1">
                <a:latin typeface="Times New Roman" panose="02020603050405020304" pitchFamily="18" charset="0"/>
                <a:cs typeface="Times New Roman" panose="02020603050405020304" pitchFamily="18" charset="0"/>
              </a:rPr>
              <a:t>đem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tơ</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bán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người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Tầu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người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Tầu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đem</a:t>
            </a:r>
            <a:r>
              <a:rPr lang="en-US" b="1" i="1" dirty="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dệt</a:t>
            </a:r>
            <a:r>
              <a:rPr lang="en-US" b="1" i="1" dirty="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thành</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the </a:t>
            </a:r>
            <a:r>
              <a:rPr lang="en-US" b="1" i="1" dirty="0" err="1">
                <a:latin typeface="Times New Roman" panose="02020603050405020304" pitchFamily="18" charset="0"/>
                <a:cs typeface="Times New Roman" panose="02020603050405020304" pitchFamily="18" charset="0"/>
              </a:rPr>
              <a:t>rồi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bán</a:t>
            </a:r>
            <a:r>
              <a:rPr lang="en-US" b="1" i="1" dirty="0">
                <a:latin typeface="Times New Roman" panose="02020603050405020304" pitchFamily="18" charset="0"/>
                <a:cs typeface="Times New Roman" panose="02020603050405020304" pitchFamily="18" charset="0"/>
              </a:rPr>
              <a:t> sang ta. </a:t>
            </a:r>
            <a:r>
              <a:rPr lang="en-US" b="1" i="1" dirty="0" err="1">
                <a:latin typeface="Times New Roman" panose="02020603050405020304" pitchFamily="18" charset="0"/>
                <a:cs typeface="Times New Roman" panose="02020603050405020304" pitchFamily="18" charset="0"/>
              </a:rPr>
              <a:t>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mua</a:t>
            </a:r>
            <a:r>
              <a:rPr lang="en-US" b="1" i="1" dirty="0">
                <a:latin typeface="Times New Roman" panose="02020603050405020304" pitchFamily="18" charset="0"/>
                <a:cs typeface="Times New Roman" panose="02020603050405020304" pitchFamily="18" charset="0"/>
              </a:rPr>
              <a:t> the </a:t>
            </a:r>
            <a:r>
              <a:rPr lang="en-US" b="1" i="1" dirty="0" err="1">
                <a:latin typeface="Times New Roman" panose="02020603050405020304" pitchFamily="18" charset="0"/>
                <a:cs typeface="Times New Roman" panose="02020603050405020304" pitchFamily="18" charset="0"/>
              </a:rPr>
              <a:t>về</a:t>
            </a:r>
            <a:r>
              <a:rPr lang="en-US" b="1" i="1" dirty="0">
                <a:latin typeface="Times New Roman" panose="02020603050405020304" pitchFamily="18" charset="0"/>
                <a:cs typeface="Times New Roman" panose="02020603050405020304" pitchFamily="18" charset="0"/>
              </a:rPr>
              <a:t> may </a:t>
            </a:r>
            <a:r>
              <a:rPr lang="en-US" b="1" i="1" dirty="0" err="1">
                <a:latin typeface="Times New Roman" panose="02020603050405020304" pitchFamily="18" charset="0"/>
                <a:cs typeface="Times New Roman" panose="02020603050405020304" pitchFamily="18" charset="0"/>
              </a:rPr>
              <a:t>thành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Hôm</a:t>
            </a:r>
            <a:r>
              <a:rPr lang="en-US" b="1" i="1" dirty="0">
                <a:latin typeface="Times New Roman" panose="02020603050405020304" pitchFamily="18" charset="0"/>
                <a:cs typeface="Times New Roman" panose="02020603050405020304" pitchFamily="18" charset="0"/>
              </a:rPr>
              <a:t> nay </a:t>
            </a:r>
            <a:r>
              <a:rPr lang="en-US" b="1" i="1" dirty="0" err="1">
                <a:latin typeface="Times New Roman" panose="02020603050405020304" pitchFamily="18" charset="0"/>
                <a:cs typeface="Times New Roman" panose="02020603050405020304" pitchFamily="18" charset="0"/>
              </a:rPr>
              <a:t>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mặc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hút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thuốc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Tàn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thuốc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rơi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vào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đang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cháy</a:t>
            </a:r>
            <a:r>
              <a:rPr lang="en-US" b="1"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buNone/>
            </a:pP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Lão</a:t>
            </a:r>
            <a:r>
              <a:rPr lang="en-US" b="1" i="1" dirty="0" smtClean="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giật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mình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nhìn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xuống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thì</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đã</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cháy</a:t>
            </a:r>
            <a:r>
              <a:rPr lang="en-US" b="1" i="1" dirty="0">
                <a:latin typeface="Times New Roman" panose="02020603050405020304" pitchFamily="18" charset="0"/>
                <a:cs typeface="Times New Roman" panose="02020603050405020304" pitchFamily="18" charset="0"/>
              </a:rPr>
              <a:t> to </a:t>
            </a:r>
            <a:r>
              <a:rPr lang="en-US" b="1" i="1" dirty="0" err="1">
                <a:latin typeface="Times New Roman" panose="02020603050405020304" pitchFamily="18" charset="0"/>
                <a:cs typeface="Times New Roman" panose="02020603050405020304" pitchFamily="18" charset="0"/>
              </a:rPr>
              <a:t>bằng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bàn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tay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rồi</a:t>
            </a:r>
            <a:r>
              <a:rPr lang="en-US" b="1"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3093414" y="283792"/>
            <a:ext cx="6005170" cy="1015663"/>
          </a:xfrm>
          <a:prstGeom prst="rect">
            <a:avLst/>
          </a:prstGeom>
        </p:spPr>
        <p:txBody>
          <a:bodyPr wrap="none">
            <a:spAutoFit/>
          </a:bodyPr>
          <a:lstStyle/>
          <a:p>
            <a:pPr lvl="0" algn="ctr">
              <a:spcBef>
                <a:spcPts val="600"/>
              </a:spcBef>
              <a:buClr>
                <a:srgbClr val="FE8637"/>
              </a:buClr>
              <a:buSzPct val="70000"/>
            </a:pPr>
            <a:r>
              <a:rPr lang="en-US" sz="6000" b="1" dirty="0">
                <a:solidFill>
                  <a:srgbClr val="B32C16"/>
                </a:solidFill>
                <a:latin typeface="Amazone" pitchFamily="66" charset="0"/>
                <a:cs typeface="Times New Roman" panose="02020603050405020304" pitchFamily="18" charset="0"/>
              </a:rPr>
              <a:t>“</a:t>
            </a:r>
            <a:r>
              <a:rPr lang="en-US" sz="6000" b="1" dirty="0" err="1">
                <a:solidFill>
                  <a:srgbClr val="B32C16"/>
                </a:solidFill>
                <a:latin typeface="Amazone" pitchFamily="66" charset="0"/>
                <a:cs typeface="Times New Roman" panose="02020603050405020304" pitchFamily="18" charset="0"/>
              </a:rPr>
              <a:t>Nói</a:t>
            </a:r>
            <a:r>
              <a:rPr lang="en-US" sz="6000" b="1" dirty="0">
                <a:solidFill>
                  <a:srgbClr val="B32C16"/>
                </a:solidFill>
                <a:latin typeface="Amazone" pitchFamily="66" charset="0"/>
                <a:cs typeface="Times New Roman" panose="02020603050405020304" pitchFamily="18" charset="0"/>
              </a:rPr>
              <a:t> </a:t>
            </a:r>
            <a:r>
              <a:rPr lang="en-US" sz="6000" b="1" dirty="0" err="1">
                <a:solidFill>
                  <a:srgbClr val="B32C16"/>
                </a:solidFill>
                <a:latin typeface="Amazone" pitchFamily="66" charset="0"/>
                <a:cs typeface="Times New Roman" panose="02020603050405020304" pitchFamily="18" charset="0"/>
              </a:rPr>
              <a:t>có</a:t>
            </a:r>
            <a:r>
              <a:rPr lang="en-US" sz="6000" b="1" dirty="0">
                <a:solidFill>
                  <a:srgbClr val="B32C16"/>
                </a:solidFill>
                <a:latin typeface="Amazone" pitchFamily="66" charset="0"/>
                <a:cs typeface="Times New Roman" panose="02020603050405020304" pitchFamily="18" charset="0"/>
              </a:rPr>
              <a:t> </a:t>
            </a:r>
            <a:r>
              <a:rPr lang="en-US" sz="6000" b="1" dirty="0" err="1">
                <a:solidFill>
                  <a:srgbClr val="B32C16"/>
                </a:solidFill>
                <a:latin typeface="Amazone" pitchFamily="66" charset="0"/>
                <a:cs typeface="Times New Roman" panose="02020603050405020304" pitchFamily="18" charset="0"/>
              </a:rPr>
              <a:t>đầu</a:t>
            </a:r>
            <a:r>
              <a:rPr lang="en-US" sz="6000" b="1" dirty="0">
                <a:solidFill>
                  <a:srgbClr val="B32C16"/>
                </a:solidFill>
                <a:latin typeface="Amazone" pitchFamily="66" charset="0"/>
                <a:cs typeface="Times New Roman" panose="02020603050405020304" pitchFamily="18" charset="0"/>
              </a:rPr>
              <a:t> </a:t>
            </a:r>
            <a:r>
              <a:rPr lang="en-US" sz="6000" b="1" dirty="0" err="1">
                <a:solidFill>
                  <a:srgbClr val="B32C16"/>
                </a:solidFill>
                <a:latin typeface="Amazone" pitchFamily="66" charset="0"/>
                <a:cs typeface="Times New Roman" panose="02020603050405020304" pitchFamily="18" charset="0"/>
              </a:rPr>
              <a:t>có</a:t>
            </a:r>
            <a:r>
              <a:rPr lang="en-US" sz="6000" b="1" dirty="0">
                <a:solidFill>
                  <a:srgbClr val="B32C16"/>
                </a:solidFill>
                <a:latin typeface="Amazone" pitchFamily="66" charset="0"/>
                <a:cs typeface="Times New Roman" panose="02020603050405020304" pitchFamily="18" charset="0"/>
              </a:rPr>
              <a:t> </a:t>
            </a:r>
            <a:r>
              <a:rPr lang="en-US" sz="6000" b="1" dirty="0" err="1">
                <a:solidFill>
                  <a:srgbClr val="B32C16"/>
                </a:solidFill>
                <a:latin typeface="Amazone" pitchFamily="66" charset="0"/>
                <a:cs typeface="Times New Roman" panose="02020603050405020304" pitchFamily="18" charset="0"/>
              </a:rPr>
              <a:t>đuôi</a:t>
            </a:r>
            <a:r>
              <a:rPr lang="en-US" sz="6000" b="1" dirty="0">
                <a:solidFill>
                  <a:srgbClr val="B32C16"/>
                </a:solidFill>
                <a:latin typeface="Amazone" pitchFamily="66" charset="0"/>
                <a:cs typeface="Times New Roman" panose="02020603050405020304" pitchFamily="18" charset="0"/>
              </a:rPr>
              <a:t>”</a:t>
            </a:r>
            <a:endParaRPr lang="en-US" sz="6000" dirty="0">
              <a:solidFill>
                <a:srgbClr val="B32C16"/>
              </a:solidFill>
              <a:latin typeface="Amazone" pitchFamily="66"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7618"/>
            <a:ext cx="6096000" cy="715962"/>
          </a:xfrm>
        </p:spPr>
        <p:txBody>
          <a:bodyPr>
            <a:norm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III. VAI TRÒ CỦA NGỮ CẢNH</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76553" y="250016"/>
            <a:ext cx="9222826" cy="523220"/>
          </a:xfrm>
          <a:prstGeom prst="rect">
            <a:avLst/>
          </a:prstGeom>
          <a:solidFill>
            <a:srgbClr val="FFFFCC"/>
          </a:solidFill>
        </p:spPr>
        <p:txBody>
          <a:bodyPr wrap="square">
            <a:spAutoFit/>
          </a:bodyPr>
          <a:lstStyle/>
          <a:p>
            <a:pPr algn="ctr"/>
            <a:r>
              <a:rPr lang="en-US" sz="2800" b="1" cap="small" dirty="0">
                <a:solidFill>
                  <a:srgbClr val="B32C16"/>
                </a:solidFill>
                <a:latin typeface="Times New Roman" panose="02020603050405020304" pitchFamily="18" charset="0"/>
                <a:cs typeface="Times New Roman" panose="02020603050405020304" pitchFamily="18" charset="0"/>
              </a:rPr>
              <a:t>A. LÝ THUYẾT</a:t>
            </a:r>
            <a:endParaRPr lang="en-US" sz="2000" dirty="0">
              <a:solidFill>
                <a:prstClr val="black"/>
              </a:solidFill>
            </a:endParaRPr>
          </a:p>
        </p:txBody>
      </p:sp>
      <p:sp>
        <p:nvSpPr>
          <p:cNvPr id="4" name="Content Placeholder 4"/>
          <p:cNvSpPr>
            <a:spLocks noGrp="1"/>
          </p:cNvSpPr>
          <p:nvPr>
            <p:ph sz="quarter" idx="1"/>
          </p:nvPr>
        </p:nvSpPr>
        <p:spPr>
          <a:xfrm>
            <a:off x="638502" y="1502960"/>
            <a:ext cx="10972800" cy="483476"/>
          </a:xfrm>
        </p:spPr>
        <p:txBody>
          <a:bodyPr>
            <a:noAutofit/>
          </a:bodyPr>
          <a:lstStyle/>
          <a:p>
            <a:pPr marL="0" indent="0">
              <a:buNone/>
            </a:pPr>
            <a:r>
              <a:rPr lang="en-US" sz="2800" b="1" i="1" dirty="0" smtClean="0">
                <a:solidFill>
                  <a:srgbClr val="0070C0"/>
                </a:solidFill>
                <a:latin typeface="Times New Roman" panose="02020603050405020304" pitchFamily="18" charset="0"/>
                <a:cs typeface="Times New Roman" panose="02020603050405020304" pitchFamily="18" charset="0"/>
              </a:rPr>
              <a:t>1. </a:t>
            </a:r>
            <a:r>
              <a:rPr lang="en-US" sz="2800" b="1" i="1" dirty="0" err="1" smtClean="0">
                <a:solidFill>
                  <a:srgbClr val="0070C0"/>
                </a:solidFill>
                <a:latin typeface="Times New Roman" panose="02020603050405020304" pitchFamily="18" charset="0"/>
                <a:cs typeface="Times New Roman" panose="02020603050405020304" pitchFamily="18" charset="0"/>
              </a:rPr>
              <a:t>Xét</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ngữ</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liệu</a:t>
            </a:r>
            <a:endParaRPr lang="en-US" sz="2800" b="1" i="1" dirty="0" smtClean="0">
              <a:solidFill>
                <a:srgbClr val="0070C0"/>
              </a:solidFill>
              <a:latin typeface="Times New Roman" panose="02020603050405020304" pitchFamily="18" charset="0"/>
              <a:cs typeface="Times New Roman" panose="02020603050405020304" pitchFamily="18" charset="0"/>
            </a:endParaRPr>
          </a:p>
        </p:txBody>
      </p:sp>
      <p:pic>
        <p:nvPicPr>
          <p:cNvPr id="10242" name="Picture 2" descr="Kết quả hình ảnh cho gif qoo bee | Khủng long, Đang yêu, Hình ảnh"/>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8662057" y="4146331"/>
            <a:ext cx="352425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02026"/>
            <a:ext cx="11566634" cy="6477000"/>
          </a:xfrm>
        </p:spPr>
        <p:txBody>
          <a:bodyPr>
            <a:normAutofit fontScale="85000" lnSpcReduction="20000"/>
          </a:bodyPr>
          <a:lstStyle/>
          <a:p>
            <a:pPr marL="0" indent="0" algn="ctr">
              <a:buNone/>
            </a:pPr>
            <a:r>
              <a:rPr lang="en-US" sz="2800" b="1" dirty="0" err="1" smtClean="0">
                <a:solidFill>
                  <a:srgbClr val="C00000"/>
                </a:solidFill>
                <a:latin typeface="Times New Roman" panose="02020603050405020304" pitchFamily="18" charset="0"/>
                <a:cs typeface="Times New Roman" panose="02020603050405020304" pitchFamily="18" charset="0"/>
              </a:rPr>
              <a:t>Còn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gì</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bằng</a:t>
            </a:r>
            <a:endParaRPr lang="en-US" sz="2800" b="1" dirty="0" smtClean="0">
              <a:solidFill>
                <a:srgbClr val="C00000"/>
              </a:solidFill>
              <a:latin typeface="Times New Roman" panose="02020603050405020304" pitchFamily="18" charset="0"/>
              <a:cs typeface="Times New Roman" panose="02020603050405020304" pitchFamily="18" charset="0"/>
            </a:endParaRPr>
          </a:p>
          <a:p>
            <a:pPr marL="0" indent="0">
              <a:buNone/>
            </a:pPr>
            <a:r>
              <a:rPr lang="en-US" dirty="0"/>
              <a:t> </a:t>
            </a:r>
            <a:r>
              <a:rPr lang="en-US" dirty="0" smtClean="0"/>
              <a:t>    </a:t>
            </a:r>
            <a:r>
              <a:rPr lang="vi-VN" dirty="0" smtClean="0"/>
              <a:t>Có </a:t>
            </a:r>
            <a:r>
              <a:rPr lang="vi-VN" dirty="0"/>
              <a:t>một anh chàng ngốc đến nỗi tí gì cũng không biết, đi đâu vợ cũng phải dạy </a:t>
            </a:r>
            <a:r>
              <a:rPr lang="vi-VN" dirty="0" smtClean="0"/>
              <a:t>trước </a:t>
            </a:r>
            <a:r>
              <a:rPr lang="vi-VN" dirty="0"/>
              <a:t>dạy sau. Cả từ cách ăn đến cách nói. Vì vậy, người làng gọi anh ta là Ngốc và lâu dần quên hẳn tên </a:t>
            </a:r>
            <a:r>
              <a:rPr lang="vi-VN" dirty="0" smtClean="0"/>
              <a:t>thực</a:t>
            </a:r>
            <a:r>
              <a:rPr lang="en-US" dirty="0" smtClean="0"/>
              <a:t> </a:t>
            </a:r>
            <a:r>
              <a:rPr lang="en-US" dirty="0" err="1" smtClean="0"/>
              <a:t>của</a:t>
            </a:r>
            <a:r>
              <a:rPr lang="vi-VN" dirty="0" smtClean="0"/>
              <a:t> </a:t>
            </a:r>
            <a:r>
              <a:rPr lang="vi-VN" dirty="0"/>
              <a:t>anh ta.</a:t>
            </a:r>
            <a:br>
              <a:rPr lang="vi-VN" dirty="0"/>
            </a:br>
            <a:r>
              <a:rPr lang="en-US" dirty="0" smtClean="0"/>
              <a:t>     </a:t>
            </a:r>
            <a:r>
              <a:rPr lang="vi-VN" dirty="0" smtClean="0"/>
              <a:t>Một </a:t>
            </a:r>
            <a:r>
              <a:rPr lang="vi-VN" dirty="0"/>
              <a:t>hôm, Ngốc ra tỉnh thăm hỏi bà con. Vợ gọi lại dặn:</a:t>
            </a:r>
            <a:br>
              <a:rPr lang="vi-VN" dirty="0"/>
            </a:br>
            <a:r>
              <a:rPr lang="en-US" dirty="0" smtClean="0"/>
              <a:t>     </a:t>
            </a:r>
            <a:r>
              <a:rPr lang="vi-VN" dirty="0" smtClean="0"/>
              <a:t>– </a:t>
            </a:r>
            <a:r>
              <a:rPr lang="vi-VN" dirty="0"/>
              <a:t>Ra đến nơi người ta có hỏi: "Anh Ngốc ra chơi đó phải không?", thì bảo</a:t>
            </a:r>
            <a:br>
              <a:rPr lang="vi-VN" dirty="0"/>
            </a:br>
            <a:r>
              <a:rPr lang="vi-VN" dirty="0"/>
              <a:t>"Vâng chính tôi là ngốc đây ạ!". Người ta hỏi: "Anh đi với ai?", thì bảo</a:t>
            </a:r>
            <a:br>
              <a:rPr lang="vi-VN" dirty="0"/>
            </a:br>
            <a:r>
              <a:rPr lang="vi-VN" dirty="0"/>
              <a:t>"Có một mình thôi ạ!". Nếu có hỏi: "Anh hãy ở chơi dăm ba hôm", thì đáp:</a:t>
            </a:r>
            <a:br>
              <a:rPr lang="vi-VN" dirty="0"/>
            </a:br>
            <a:r>
              <a:rPr lang="vi-VN" dirty="0"/>
              <a:t>"Tôi ở nhà chỉ mong như thế, nay được thoả mong ao ước, thật còn gì bằng!"</a:t>
            </a:r>
            <a:br>
              <a:rPr lang="vi-VN" dirty="0"/>
            </a:br>
            <a:r>
              <a:rPr lang="en-US" dirty="0" smtClean="0"/>
              <a:t>     </a:t>
            </a:r>
            <a:r>
              <a:rPr lang="vi-VN" dirty="0" smtClean="0"/>
              <a:t>Ngốc </a:t>
            </a:r>
            <a:r>
              <a:rPr lang="vi-VN" dirty="0"/>
              <a:t>ra đi, nhẩm mãi mấy lời vợ dặn, sợ nhỡ quên lời nào thì người ta chê cười chết.</a:t>
            </a:r>
            <a:br>
              <a:rPr lang="vi-VN" dirty="0"/>
            </a:br>
            <a:r>
              <a:rPr lang="en-US" dirty="0" smtClean="0"/>
              <a:t>     </a:t>
            </a:r>
            <a:r>
              <a:rPr lang="vi-VN" dirty="0" smtClean="0"/>
              <a:t>Ra </a:t>
            </a:r>
            <a:r>
              <a:rPr lang="vi-VN" dirty="0"/>
              <a:t>đến chợ, thấy một đám đông, anh ta len vào xem. Thì ra đó là một vụ giết người, kẻ bất hạnh </a:t>
            </a:r>
            <a:r>
              <a:rPr lang="vi-VN" dirty="0" smtClean="0"/>
              <a:t>n</a:t>
            </a:r>
            <a:r>
              <a:rPr lang="en-US" dirty="0" err="1" smtClean="0"/>
              <a:t>ằm</a:t>
            </a:r>
            <a:r>
              <a:rPr lang="vi-VN" dirty="0" smtClean="0"/>
              <a:t> </a:t>
            </a:r>
            <a:r>
              <a:rPr lang="vi-VN" dirty="0"/>
              <a:t>đấy mà hung thủ đã tẩu thoát mất rồi.</a:t>
            </a:r>
            <a:br>
              <a:rPr lang="vi-VN" dirty="0"/>
            </a:br>
            <a:r>
              <a:rPr lang="en-US" dirty="0" smtClean="0"/>
              <a:t>     </a:t>
            </a:r>
            <a:r>
              <a:rPr lang="vi-VN" dirty="0" smtClean="0"/>
              <a:t>Khi </a:t>
            </a:r>
            <a:r>
              <a:rPr lang="vi-VN" dirty="0"/>
              <a:t>nhà chức trách đến làm biên bản, mọi người vội tránh xa, sợ vạ lây, chỉ một mình Ngốc lấn vào xem. Quan giữ lấy hỏi:</a:t>
            </a:r>
            <a:br>
              <a:rPr lang="vi-VN" dirty="0"/>
            </a:br>
            <a:r>
              <a:rPr lang="en-US" dirty="0" smtClean="0"/>
              <a:t>      </a:t>
            </a:r>
            <a:r>
              <a:rPr lang="vi-VN" dirty="0" smtClean="0"/>
              <a:t>– </a:t>
            </a:r>
            <a:r>
              <a:rPr lang="vi-VN" dirty="0"/>
              <a:t>Anh có biết ai giết không?</a:t>
            </a:r>
            <a:br>
              <a:rPr lang="vi-VN" dirty="0"/>
            </a:br>
            <a:r>
              <a:rPr lang="en-US" dirty="0" smtClean="0"/>
              <a:t>     </a:t>
            </a:r>
            <a:r>
              <a:rPr lang="vi-VN" dirty="0" smtClean="0"/>
              <a:t>Sực </a:t>
            </a:r>
            <a:r>
              <a:rPr lang="vi-VN" dirty="0"/>
              <a:t>nhớ đến lời vợ dặn, Ngốc nói luôn:</a:t>
            </a:r>
            <a:br>
              <a:rPr lang="vi-VN" dirty="0"/>
            </a:br>
            <a:r>
              <a:rPr lang="en-US" dirty="0" smtClean="0"/>
              <a:t>     </a:t>
            </a:r>
            <a:r>
              <a:rPr lang="vi-VN" dirty="0" smtClean="0"/>
              <a:t>– </a:t>
            </a:r>
            <a:r>
              <a:rPr lang="vi-VN" dirty="0"/>
              <a:t>Vâng chính tôi là Ngốc đây ạ!</a:t>
            </a:r>
            <a:br>
              <a:rPr lang="vi-VN" dirty="0"/>
            </a:br>
            <a:r>
              <a:rPr lang="en-US" dirty="0" smtClean="0"/>
              <a:t>     </a:t>
            </a:r>
            <a:r>
              <a:rPr lang="vi-VN" dirty="0" smtClean="0"/>
              <a:t>– </a:t>
            </a:r>
            <a:r>
              <a:rPr lang="vi-VN" dirty="0"/>
              <a:t>Một mình anh hay có ai nữa không?</a:t>
            </a:r>
            <a:br>
              <a:rPr lang="vi-VN" dirty="0"/>
            </a:br>
            <a:r>
              <a:rPr lang="en-US" dirty="0" smtClean="0"/>
              <a:t>     </a:t>
            </a:r>
            <a:r>
              <a:rPr lang="vi-VN" dirty="0" smtClean="0"/>
              <a:t>Ng</a:t>
            </a:r>
            <a:r>
              <a:rPr lang="en-US" dirty="0" err="1" smtClean="0"/>
              <a:t>ốc</a:t>
            </a:r>
            <a:r>
              <a:rPr lang="vi-VN" dirty="0" smtClean="0"/>
              <a:t> </a:t>
            </a:r>
            <a:r>
              <a:rPr lang="vi-VN" dirty="0"/>
              <a:t>lại bình tĩnh nói:</a:t>
            </a:r>
            <a:br>
              <a:rPr lang="vi-VN" dirty="0"/>
            </a:br>
            <a:r>
              <a:rPr lang="en-US" dirty="0" smtClean="0"/>
              <a:t>     </a:t>
            </a:r>
            <a:r>
              <a:rPr lang="vi-VN" dirty="0" smtClean="0"/>
              <a:t>– </a:t>
            </a:r>
            <a:r>
              <a:rPr lang="vi-VN" dirty="0"/>
              <a:t>Có một mình tôi thôi ạ!</a:t>
            </a:r>
            <a:br>
              <a:rPr lang="vi-VN" dirty="0"/>
            </a:br>
            <a:r>
              <a:rPr lang="en-US" dirty="0" smtClean="0"/>
              <a:t>     </a:t>
            </a:r>
            <a:r>
              <a:rPr lang="vi-VN" dirty="0" smtClean="0"/>
              <a:t>Quan </a:t>
            </a:r>
            <a:r>
              <a:rPr lang="vi-VN" dirty="0"/>
              <a:t>nghe nói bèn quát lính:</a:t>
            </a:r>
            <a:br>
              <a:rPr lang="vi-VN" dirty="0"/>
            </a:br>
            <a:r>
              <a:rPr lang="en-US" dirty="0" smtClean="0"/>
              <a:t>     </a:t>
            </a:r>
            <a:r>
              <a:rPr lang="vi-VN" dirty="0" smtClean="0"/>
              <a:t>-</a:t>
            </a:r>
            <a:r>
              <a:rPr lang="vi-VN" dirty="0"/>
              <a:t>Trói cổ </a:t>
            </a:r>
            <a:r>
              <a:rPr lang="vi-VN" dirty="0" smtClean="0"/>
              <a:t>th</a:t>
            </a:r>
            <a:r>
              <a:rPr lang="en-US" dirty="0" smtClean="0"/>
              <a:t>ằ</a:t>
            </a:r>
            <a:r>
              <a:rPr lang="vi-VN" dirty="0" smtClean="0"/>
              <a:t>ng </a:t>
            </a:r>
            <a:r>
              <a:rPr lang="vi-VN" dirty="0"/>
              <a:t>này lại, giải đi.</a:t>
            </a:r>
            <a:br>
              <a:rPr lang="vi-VN" dirty="0"/>
            </a:br>
            <a:r>
              <a:rPr lang="en-US" dirty="0" smtClean="0"/>
              <a:t>     </a:t>
            </a:r>
            <a:r>
              <a:rPr lang="vi-VN" dirty="0" smtClean="0"/>
              <a:t>Ngốc </a:t>
            </a:r>
            <a:r>
              <a:rPr lang="vi-VN" dirty="0"/>
              <a:t>nghĩ nên nói nốt câu thứ ba cho đủ lời vợ dặn, liền tiếp:</a:t>
            </a:r>
            <a:br>
              <a:rPr lang="vi-VN" dirty="0"/>
            </a:br>
            <a:r>
              <a:rPr lang="en-US" dirty="0" smtClean="0"/>
              <a:t>    </a:t>
            </a:r>
            <a:r>
              <a:rPr lang="vi-VN" dirty="0" smtClean="0"/>
              <a:t>– </a:t>
            </a:r>
            <a:r>
              <a:rPr lang="vi-VN" dirty="0"/>
              <a:t>Tôi ở nhà chỉ mong như thế, nay được thoả lòng ao </a:t>
            </a:r>
            <a:r>
              <a:rPr lang="vi-VN" dirty="0" smtClean="0"/>
              <a:t>ước</a:t>
            </a:r>
            <a:r>
              <a:rPr lang="en-US" dirty="0" smtClean="0"/>
              <a:t>,</a:t>
            </a:r>
            <a:r>
              <a:rPr lang="vi-VN" dirty="0" smtClean="0"/>
              <a:t> </a:t>
            </a:r>
            <a:r>
              <a:rPr lang="vi-VN" dirty="0"/>
              <a:t>thật </a:t>
            </a:r>
            <a:r>
              <a:rPr lang="en-US" dirty="0" err="1" smtClean="0"/>
              <a:t>còn</a:t>
            </a:r>
            <a:r>
              <a:rPr lang="vi-VN" dirty="0" smtClean="0"/>
              <a:t> </a:t>
            </a:r>
            <a:r>
              <a:rPr lang="vi-VN" dirty="0"/>
              <a:t>gì </a:t>
            </a:r>
            <a:r>
              <a:rPr lang="vi-VN" dirty="0" smtClean="0"/>
              <a:t>b</a:t>
            </a:r>
            <a:r>
              <a:rPr lang="en-US" dirty="0" err="1" smtClean="0"/>
              <a:t>ằn</a:t>
            </a:r>
            <a:r>
              <a:rPr lang="vi-VN" dirty="0" smtClean="0"/>
              <a:t>g</a:t>
            </a:r>
            <a:r>
              <a:rPr lang="vi-VN"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7618"/>
            <a:ext cx="6096000" cy="715962"/>
          </a:xfrm>
        </p:spPr>
        <p:txBody>
          <a:bodyPr>
            <a:norm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III. VAI TRÒ CỦA NGỮ CẢNH</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76553" y="250016"/>
            <a:ext cx="9222826" cy="523220"/>
          </a:xfrm>
          <a:prstGeom prst="rect">
            <a:avLst/>
          </a:prstGeom>
          <a:solidFill>
            <a:srgbClr val="FFFFCC"/>
          </a:solidFill>
        </p:spPr>
        <p:txBody>
          <a:bodyPr wrap="square">
            <a:spAutoFit/>
          </a:bodyPr>
          <a:lstStyle/>
          <a:p>
            <a:pPr algn="ctr"/>
            <a:r>
              <a:rPr lang="en-US" sz="2800" b="1" cap="small" dirty="0">
                <a:solidFill>
                  <a:srgbClr val="B32C16"/>
                </a:solidFill>
                <a:latin typeface="Times New Roman" panose="02020603050405020304" pitchFamily="18" charset="0"/>
                <a:cs typeface="Times New Roman" panose="02020603050405020304" pitchFamily="18" charset="0"/>
              </a:rPr>
              <a:t>A. LÝ THUYẾT</a:t>
            </a:r>
            <a:endParaRPr lang="en-US" sz="2000" dirty="0">
              <a:solidFill>
                <a:prstClr val="black"/>
              </a:solidFill>
            </a:endParaRPr>
          </a:p>
        </p:txBody>
      </p:sp>
      <p:sp>
        <p:nvSpPr>
          <p:cNvPr id="4" name="Content Placeholder 4"/>
          <p:cNvSpPr>
            <a:spLocks noGrp="1"/>
          </p:cNvSpPr>
          <p:nvPr>
            <p:ph sz="quarter" idx="1"/>
          </p:nvPr>
        </p:nvSpPr>
        <p:spPr>
          <a:xfrm>
            <a:off x="638502" y="1502960"/>
            <a:ext cx="10972800" cy="483476"/>
          </a:xfrm>
        </p:spPr>
        <p:txBody>
          <a:bodyPr>
            <a:noAutofit/>
          </a:bodyPr>
          <a:lstStyle/>
          <a:p>
            <a:pPr marL="0" indent="0">
              <a:buNone/>
            </a:pPr>
            <a:r>
              <a:rPr lang="en-US" sz="2800" b="1" i="1" dirty="0" smtClean="0">
                <a:solidFill>
                  <a:srgbClr val="0070C0"/>
                </a:solidFill>
                <a:latin typeface="Times New Roman" panose="02020603050405020304" pitchFamily="18" charset="0"/>
                <a:cs typeface="Times New Roman" panose="02020603050405020304" pitchFamily="18" charset="0"/>
              </a:rPr>
              <a:t>1. </a:t>
            </a:r>
            <a:r>
              <a:rPr lang="en-US" sz="2800" b="1" i="1" dirty="0" err="1" smtClean="0">
                <a:solidFill>
                  <a:srgbClr val="0070C0"/>
                </a:solidFill>
                <a:latin typeface="Times New Roman" panose="02020603050405020304" pitchFamily="18" charset="0"/>
                <a:cs typeface="Times New Roman" panose="02020603050405020304" pitchFamily="18" charset="0"/>
              </a:rPr>
              <a:t>Xét</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ngữ</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liệu</a:t>
            </a:r>
            <a:endParaRPr lang="en-US" sz="2800" b="1" i="1" dirty="0" smtClean="0">
              <a:solidFill>
                <a:srgbClr val="0070C0"/>
              </a:solidFill>
              <a:latin typeface="Times New Roman" panose="02020603050405020304" pitchFamily="18" charset="0"/>
              <a:cs typeface="Times New Roman" panose="02020603050405020304" pitchFamily="18" charset="0"/>
            </a:endParaRPr>
          </a:p>
        </p:txBody>
      </p:sp>
      <p:sp>
        <p:nvSpPr>
          <p:cNvPr id="5" name="Content Placeholder 4"/>
          <p:cNvSpPr txBox="1"/>
          <p:nvPr/>
        </p:nvSpPr>
        <p:spPr>
          <a:xfrm>
            <a:off x="601710" y="2033744"/>
            <a:ext cx="10972800" cy="48347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Clr>
                <a:srgbClr val="FE8637"/>
              </a:buClr>
              <a:buFont typeface="Wingdings" panose="05000000000000000000"/>
              <a:buNone/>
            </a:pPr>
            <a:r>
              <a:rPr lang="en-US" sz="2800" b="1" i="1" dirty="0" smtClean="0">
                <a:solidFill>
                  <a:srgbClr val="0070C0"/>
                </a:solidFill>
                <a:latin typeface="Times New Roman" panose="02020603050405020304" pitchFamily="18" charset="0"/>
                <a:cs typeface="Times New Roman" panose="02020603050405020304" pitchFamily="18" charset="0"/>
              </a:rPr>
              <a:t>2. </a:t>
            </a:r>
            <a:r>
              <a:rPr lang="en-US" sz="2800" b="1" i="1" dirty="0" err="1" smtClean="0">
                <a:solidFill>
                  <a:srgbClr val="0070C0"/>
                </a:solidFill>
                <a:latin typeface="Times New Roman" panose="02020603050405020304" pitchFamily="18" charset="0"/>
                <a:cs typeface="Times New Roman" panose="02020603050405020304" pitchFamily="18" charset="0"/>
              </a:rPr>
              <a:t>Kết</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luận</a:t>
            </a:r>
            <a:endParaRPr lang="en-US" sz="2800" b="1" i="1" dirty="0" smtClean="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08996" y="2661782"/>
            <a:ext cx="3149600" cy="990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prstClr val="white"/>
                </a:solidFill>
                <a:latin typeface="Times New Roman" panose="02020603050405020304" pitchFamily="18" charset="0"/>
                <a:cs typeface="Times New Roman" panose="02020603050405020304" pitchFamily="18" charset="0"/>
              </a:rPr>
              <a:t>1. </a:t>
            </a:r>
            <a:r>
              <a:rPr lang="en-US" sz="2400" b="1" dirty="0" err="1" smtClean="0">
                <a:solidFill>
                  <a:prstClr val="white"/>
                </a:solidFill>
                <a:latin typeface="Times New Roman" panose="02020603050405020304" pitchFamily="18" charset="0"/>
                <a:cs typeface="Times New Roman" panose="02020603050405020304" pitchFamily="18" charset="0"/>
              </a:rPr>
              <a:t>Với</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a:t>
            </a:r>
            <a:r>
              <a:rPr lang="en-US" sz="2400" b="1" dirty="0" err="1" smtClean="0">
                <a:solidFill>
                  <a:prstClr val="white"/>
                </a:solidFill>
                <a:latin typeface="Times New Roman" panose="02020603050405020304" pitchFamily="18" charset="0"/>
                <a:cs typeface="Times New Roman" panose="02020603050405020304" pitchFamily="18" charset="0"/>
              </a:rPr>
              <a:t>gười</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nói</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người</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viết</a:t>
            </a:r>
            <a:endParaRPr lang="en-US" sz="2400" b="1" dirty="0" smtClean="0">
              <a:solidFill>
                <a:prstClr val="white"/>
              </a:solidFill>
              <a:latin typeface="Times New Roman" panose="02020603050405020304" pitchFamily="18" charset="0"/>
              <a:cs typeface="Times New Roman" panose="02020603050405020304" pitchFamily="18" charset="0"/>
            </a:endParaRPr>
          </a:p>
        </p:txBody>
      </p:sp>
      <p:sp>
        <p:nvSpPr>
          <p:cNvPr id="7" name="Right Arrow 6"/>
          <p:cNvSpPr/>
          <p:nvPr/>
        </p:nvSpPr>
        <p:spPr>
          <a:xfrm>
            <a:off x="4763824" y="4585164"/>
            <a:ext cx="1375101"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ed Rectangle 7"/>
          <p:cNvSpPr/>
          <p:nvPr/>
        </p:nvSpPr>
        <p:spPr>
          <a:xfrm>
            <a:off x="6377540" y="2525148"/>
            <a:ext cx="5096256" cy="1219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err="1" smtClean="0">
                <a:solidFill>
                  <a:prstClr val="black"/>
                </a:solidFill>
                <a:latin typeface="Times New Roman" panose="02020603050405020304" pitchFamily="18" charset="0"/>
                <a:cs typeface="Times New Roman" panose="02020603050405020304" pitchFamily="18" charset="0"/>
              </a:rPr>
              <a:t>Ngữ</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cảnh</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là</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môi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trường</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để</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sản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sinh</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lời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nói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câu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văn</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1008996" y="4325032"/>
            <a:ext cx="3149600" cy="990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prstClr val="white"/>
                </a:solidFill>
                <a:latin typeface="Times New Roman" panose="02020603050405020304" pitchFamily="18" charset="0"/>
                <a:cs typeface="Times New Roman" panose="02020603050405020304" pitchFamily="18" charset="0"/>
              </a:rPr>
              <a:t>2. </a:t>
            </a:r>
            <a:r>
              <a:rPr lang="en-US" sz="2400" b="1" dirty="0" err="1" smtClean="0">
                <a:solidFill>
                  <a:prstClr val="white"/>
                </a:solidFill>
                <a:latin typeface="Times New Roman" panose="02020603050405020304" pitchFamily="18" charset="0"/>
                <a:cs typeface="Times New Roman" panose="02020603050405020304" pitchFamily="18" charset="0"/>
              </a:rPr>
              <a:t>Người</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nghe</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người</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đọc</a:t>
            </a:r>
            <a:endParaRPr lang="en-US" sz="2400" b="1" dirty="0" smtClean="0">
              <a:solidFill>
                <a:prstClr val="white"/>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6377540" y="4178547"/>
            <a:ext cx="5096256" cy="13735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err="1" smtClean="0">
                <a:solidFill>
                  <a:prstClr val="black"/>
                </a:solidFill>
                <a:latin typeface="Times New Roman" panose="02020603050405020304" pitchFamily="18" charset="0"/>
                <a:cs typeface="Times New Roman" panose="02020603050405020304" pitchFamily="18" charset="0"/>
              </a:rPr>
              <a:t>Ngữ</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cảnh</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là</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cơ</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sở</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để</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lĩnh</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hội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chính</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xác</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đầy</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đủ</a:t>
            </a:r>
            <a:endParaRPr lang="en-US" sz="2400" b="1" dirty="0" smtClean="0">
              <a:solidFill>
                <a:prstClr val="black"/>
              </a:solidFill>
              <a:latin typeface="Times New Roman" panose="02020603050405020304" pitchFamily="18" charset="0"/>
              <a:cs typeface="Times New Roman" panose="02020603050405020304" pitchFamily="18" charset="0"/>
            </a:endParaRPr>
          </a:p>
          <a:p>
            <a:pPr algn="ct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lời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nói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câu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văn</a:t>
            </a:r>
            <a:r>
              <a:rPr lang="en-US" sz="2400" b="1" dirty="0" smtClean="0">
                <a:solidFill>
                  <a:prstClr val="black"/>
                </a:solidFill>
                <a:latin typeface="Times New Roman" panose="02020603050405020304" pitchFamily="18" charset="0"/>
                <a:cs typeface="Times New Roman" panose="02020603050405020304" pitchFamily="18" charset="0"/>
              </a:rPr>
              <a:t>. </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749973" y="5826684"/>
            <a:ext cx="9622223"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dirty="0" err="1" smtClean="0">
                <a:solidFill>
                  <a:srgbClr val="C00000"/>
                </a:solidFill>
                <a:latin typeface="Times New Roman" panose="02020603050405020304" pitchFamily="18" charset="0"/>
                <a:cs typeface="Times New Roman" panose="02020603050405020304" pitchFamily="18" charset="0"/>
              </a:rPr>
              <a:t>Ngữ</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cảnh</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có</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vai</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trò</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quan</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trọng</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cả</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với</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quá</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trình</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tạo</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lập</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và</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quá</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trình</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lĩnh</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hội</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văn</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bản</a:t>
            </a:r>
            <a:endParaRPr lang="en-US" sz="2800" b="1" i="1" dirty="0">
              <a:solidFill>
                <a:srgbClr val="C00000"/>
              </a:solidFill>
              <a:latin typeface="Times New Roman" panose="02020603050405020304" pitchFamily="18" charset="0"/>
              <a:cs typeface="Times New Roman" panose="02020603050405020304" pitchFamily="18" charset="0"/>
            </a:endParaRPr>
          </a:p>
        </p:txBody>
      </p:sp>
      <p:sp>
        <p:nvSpPr>
          <p:cNvPr id="12" name="Right Arrow 11"/>
          <p:cNvSpPr/>
          <p:nvPr/>
        </p:nvSpPr>
        <p:spPr>
          <a:xfrm>
            <a:off x="666150" y="5956750"/>
            <a:ext cx="847342" cy="457200"/>
          </a:xfrm>
          <a:prstGeom prst="rightArrow">
            <a:avLst>
              <a:gd name="adj1" fmla="val 50000"/>
              <a:gd name="adj2" fmla="val 74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ight Arrow 12"/>
          <p:cNvSpPr/>
          <p:nvPr/>
        </p:nvSpPr>
        <p:spPr>
          <a:xfrm>
            <a:off x="4707764" y="2890382"/>
            <a:ext cx="1375101"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style.rotation</p:attrName>
                                        </p:attrNameLst>
                                      </p:cBhvr>
                                      <p:tavLst>
                                        <p:tav tm="0">
                                          <p:val>
                                            <p:fltVal val="90"/>
                                          </p:val>
                                        </p:tav>
                                        <p:tav tm="100000">
                                          <p:val>
                                            <p:fltVal val="0"/>
                                          </p:val>
                                        </p:tav>
                                      </p:tavLst>
                                    </p:anim>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40686" y="189187"/>
            <a:ext cx="9956800" cy="528145"/>
          </a:xfrm>
          <a:solidFill>
            <a:schemeClr val="bg2"/>
          </a:solidFill>
        </p:spPr>
        <p:txBody>
          <a:bodyPr>
            <a:noAutofit/>
          </a:bodyPr>
          <a:lstStyle/>
          <a:p>
            <a:pPr algn="ctr"/>
            <a:r>
              <a:rPr lang="en-US" sz="3200" b="1" dirty="0" smtClean="0">
                <a:solidFill>
                  <a:srgbClr val="C00000"/>
                </a:solidFill>
                <a:latin typeface="Times New Roman" panose="02020603050405020304" pitchFamily="18" charset="0"/>
                <a:cs typeface="Times New Roman" panose="02020603050405020304" pitchFamily="18" charset="0"/>
              </a:rPr>
              <a:t>B. LUYỆN TẬP</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sz="quarter" idx="1"/>
          </p:nvPr>
        </p:nvSpPr>
        <p:spPr>
          <a:xfrm>
            <a:off x="383630" y="935426"/>
            <a:ext cx="11480800" cy="5943600"/>
          </a:xfrm>
        </p:spPr>
        <p:txBody>
          <a:bodyPr>
            <a:noAutofit/>
          </a:bodyPr>
          <a:lstStyle/>
          <a:p>
            <a:pPr marL="0" indent="0">
              <a:buNone/>
            </a:pPr>
            <a:r>
              <a:rPr lang="en-US" sz="2800" b="1" u="sng" dirty="0" err="1" smtClean="0">
                <a:solidFill>
                  <a:srgbClr val="C00000"/>
                </a:solidFill>
                <a:latin typeface="Times New Roman" panose="02020603050405020304" pitchFamily="18" charset="0"/>
                <a:cs typeface="Times New Roman" panose="02020603050405020304" pitchFamily="18" charset="0"/>
              </a:rPr>
              <a:t>Bài</a:t>
            </a:r>
            <a:r>
              <a:rPr lang="en-US" sz="2800" b="1" u="sng" dirty="0" smtClean="0">
                <a:solidFill>
                  <a:srgbClr val="C00000"/>
                </a:solidFill>
                <a:latin typeface="Times New Roman" panose="02020603050405020304" pitchFamily="18" charset="0"/>
                <a:cs typeface="Times New Roman" panose="02020603050405020304" pitchFamily="18" charset="0"/>
              </a:rPr>
              <a:t> </a:t>
            </a:r>
            <a:r>
              <a:rPr lang="en-US" sz="2800" b="1" u="sng" dirty="0" err="1" smtClean="0">
                <a:solidFill>
                  <a:srgbClr val="C00000"/>
                </a:solidFill>
                <a:latin typeface="Times New Roman" panose="02020603050405020304" pitchFamily="18" charset="0"/>
                <a:cs typeface="Times New Roman" panose="02020603050405020304" pitchFamily="18" charset="0"/>
              </a:rPr>
              <a:t>tập</a:t>
            </a:r>
            <a:r>
              <a:rPr lang="en-US" sz="2800" b="1" u="sng" dirty="0" smtClean="0">
                <a:solidFill>
                  <a:srgbClr val="C00000"/>
                </a:solidFill>
                <a:latin typeface="Times New Roman" panose="02020603050405020304" pitchFamily="18" charset="0"/>
                <a:cs typeface="Times New Roman" panose="02020603050405020304" pitchFamily="18" charset="0"/>
              </a:rPr>
              <a:t> 1, </a:t>
            </a:r>
            <a:r>
              <a:rPr lang="en-US" sz="2800" b="1" u="sng" dirty="0" err="1" smtClean="0">
                <a:solidFill>
                  <a:srgbClr val="C00000"/>
                </a:solidFill>
                <a:latin typeface="Times New Roman" panose="02020603050405020304" pitchFamily="18" charset="0"/>
                <a:cs typeface="Times New Roman" panose="02020603050405020304" pitchFamily="18" charset="0"/>
              </a:rPr>
              <a:t>trang</a:t>
            </a:r>
            <a:r>
              <a:rPr lang="en-US" sz="2800" b="1" u="sng" dirty="0" smtClean="0">
                <a:solidFill>
                  <a:srgbClr val="C00000"/>
                </a:solidFill>
                <a:latin typeface="Times New Roman" panose="02020603050405020304" pitchFamily="18" charset="0"/>
                <a:cs typeface="Times New Roman" panose="02020603050405020304" pitchFamily="18" charset="0"/>
              </a:rPr>
              <a:t> 106</a:t>
            </a:r>
            <a:endParaRPr lang="en-US" sz="2800" b="1" u="sng" dirty="0" smtClean="0">
              <a:solidFill>
                <a:srgbClr val="C00000"/>
              </a:solidFill>
              <a:latin typeface="Times New Roman" panose="02020603050405020304" pitchFamily="18" charset="0"/>
              <a:cs typeface="Times New Roman" panose="02020603050405020304" pitchFamily="18" charset="0"/>
            </a:endParaRPr>
          </a:p>
          <a:p>
            <a:pPr marL="914400"/>
            <a:r>
              <a:rPr lang="en-US" sz="2800" dirty="0" err="1" smtClean="0">
                <a:latin typeface="Times New Roman" panose="02020603050405020304" pitchFamily="18" charset="0"/>
                <a:cs typeface="Times New Roman" panose="02020603050405020304" pitchFamily="18" charset="0"/>
              </a:rPr>
              <a:t>Bối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endParaRPr lang="en-US" sz="2800" dirty="0" smtClean="0">
              <a:latin typeface="Times New Roman" panose="02020603050405020304" pitchFamily="18" charset="0"/>
              <a:cs typeface="Times New Roman" panose="02020603050405020304" pitchFamily="18" charset="0"/>
            </a:endParaRPr>
          </a:p>
          <a:p>
            <a:pPr marL="1371600">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T</a:t>
            </a:r>
            <a:r>
              <a:rPr lang="en-US" sz="2800" dirty="0" err="1" smtClean="0">
                <a:latin typeface="Times New Roman" panose="02020603050405020304" pitchFamily="18" charset="0"/>
                <a:cs typeface="Times New Roman" panose="02020603050405020304" pitchFamily="18" charset="0"/>
              </a:rPr>
              <a: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ta</a:t>
            </a:r>
            <a:endParaRPr lang="en-US" sz="2800" dirty="0" smtClean="0">
              <a:latin typeface="Times New Roman" panose="02020603050405020304" pitchFamily="18" charset="0"/>
              <a:cs typeface="Times New Roman" panose="02020603050405020304" pitchFamily="18" charset="0"/>
            </a:endParaRPr>
          </a:p>
          <a:p>
            <a:pPr marL="1371600">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V</a:t>
            </a:r>
            <a:r>
              <a:rPr lang="en-US" sz="2800" dirty="0" err="1" smtClean="0">
                <a:latin typeface="Times New Roman" panose="02020603050405020304" pitchFamily="18" charset="0"/>
                <a:cs typeface="Times New Roman" panose="02020603050405020304" pitchFamily="18" charset="0"/>
              </a:rPr>
              <a:t>ua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Nguyễn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hàng</a:t>
            </a:r>
            <a:endParaRPr lang="en-US" sz="2800" dirty="0" smtClean="0">
              <a:latin typeface="Times New Roman" panose="02020603050405020304" pitchFamily="18" charset="0"/>
              <a:cs typeface="Times New Roman" panose="02020603050405020304" pitchFamily="18" charset="0"/>
            </a:endParaRPr>
          </a:p>
          <a:p>
            <a:pPr marL="1371600">
              <a:buFont typeface="Wingdings" panose="05000000000000000000" pitchFamily="2" charset="2"/>
              <a:buChar char="ü"/>
            </a:pPr>
            <a:r>
              <a:rPr lang="en-US" sz="2800" dirty="0" err="1" smtClean="0">
                <a:latin typeface="Times New Roman" panose="02020603050405020304" pitchFamily="18" charset="0"/>
                <a:cs typeface="Times New Roman" panose="02020603050405020304" pitchFamily="18" charset="0"/>
              </a:rPr>
              <a:t>Chỉ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lòng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lòng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chí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tranh</a:t>
            </a:r>
            <a:endParaRPr lang="en-US" sz="2800" dirty="0" smtClean="0">
              <a:latin typeface="Times New Roman" panose="02020603050405020304" pitchFamily="18" charset="0"/>
              <a:cs typeface="Times New Roman" panose="02020603050405020304" pitchFamily="18" charset="0"/>
            </a:endParaRPr>
          </a:p>
          <a:p>
            <a:pPr marL="914400"/>
            <a:r>
              <a:rPr lang="en-US" sz="2800" dirty="0" err="1" smtClean="0">
                <a:latin typeface="Times New Roman" panose="02020603050405020304" pitchFamily="18" charset="0"/>
                <a:cs typeface="Times New Roman" panose="02020603050405020304" pitchFamily="18" charset="0"/>
              </a:rPr>
              <a:t>Bối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endParaRPr lang="en-US" sz="2800" dirty="0" smtClean="0">
              <a:latin typeface="Times New Roman" panose="02020603050405020304" pitchFamily="18" charset="0"/>
              <a:cs typeface="Times New Roman" panose="02020603050405020304" pitchFamily="18" charset="0"/>
            </a:endParaRPr>
          </a:p>
          <a:p>
            <a:pPr marL="13716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Tin </a:t>
            </a:r>
            <a:r>
              <a:rPr lang="en-US" sz="2800" dirty="0" err="1" smtClean="0">
                <a:latin typeface="Times New Roman" panose="02020603050405020304" pitchFamily="18" charset="0"/>
                <a:cs typeface="Times New Roman" panose="02020603050405020304" pitchFamily="18" charset="0"/>
              </a:rPr>
              <a:t>tức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rồi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lệnh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endParaRPr lang="en-US" sz="2800" dirty="0" smtClean="0">
              <a:latin typeface="Times New Roman" panose="02020603050405020304" pitchFamily="18" charset="0"/>
              <a:cs typeface="Times New Roman" panose="02020603050405020304" pitchFamily="18" charset="0"/>
            </a:endParaRPr>
          </a:p>
          <a:p>
            <a:pPr marL="1371600">
              <a:buFont typeface="Wingdings" panose="05000000000000000000" pitchFamily="2" charset="2"/>
              <a:buChar char="ü"/>
            </a:pP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ghét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ghê</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tởm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vi </a:t>
            </a:r>
            <a:r>
              <a:rPr lang="en-US" sz="2800" dirty="0" err="1" smtClean="0">
                <a:latin typeface="Times New Roman" panose="02020603050405020304" pitchFamily="18" charset="0"/>
                <a:cs typeface="Times New Roman" panose="02020603050405020304" pitchFamily="18" charset="0"/>
              </a:rPr>
              <a:t>độc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thù</a:t>
            </a: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Bối</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cảnh</a:t>
            </a:r>
            <a:r>
              <a:rPr lang="en-US" sz="2800" b="1" dirty="0">
                <a:solidFill>
                  <a:srgbClr val="C00000"/>
                </a:solidFill>
                <a:latin typeface="Times New Roman" panose="02020603050405020304" pitchFamily="18" charset="0"/>
                <a:cs typeface="Times New Roman" panose="02020603050405020304" pitchFamily="18" charset="0"/>
              </a:rPr>
              <a:t> chi </a:t>
            </a:r>
            <a:r>
              <a:rPr lang="en-US" sz="2800" b="1" dirty="0" err="1">
                <a:solidFill>
                  <a:srgbClr val="C00000"/>
                </a:solidFill>
                <a:latin typeface="Times New Roman" panose="02020603050405020304" pitchFamily="18" charset="0"/>
                <a:cs typeface="Times New Roman" panose="02020603050405020304" pitchFamily="18" charset="0"/>
              </a:rPr>
              <a:t>phối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đến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nội</a:t>
            </a:r>
            <a:r>
              <a:rPr lang="en-US" sz="2800" b="1" dirty="0">
                <a:solidFill>
                  <a:srgbClr val="C00000"/>
                </a:solidFill>
                <a:latin typeface="Times New Roman" panose="02020603050405020304" pitchFamily="18" charset="0"/>
                <a:cs typeface="Times New Roman" panose="02020603050405020304" pitchFamily="18" charset="0"/>
              </a:rPr>
              <a:t> dung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hình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thức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phát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ngôn</a:t>
            </a:r>
            <a:endParaRPr lang="en-US" sz="2800" b="1" dirty="0" smtClean="0">
              <a:solidFill>
                <a:srgbClr val="C00000"/>
              </a:solidFill>
              <a:latin typeface="Times New Roman" panose="02020603050405020304" pitchFamily="18" charset="0"/>
              <a:cs typeface="Times New Roman" panose="02020603050405020304" pitchFamily="18" charset="0"/>
            </a:endParaRPr>
          </a:p>
          <a:p>
            <a:pPr marL="0" indent="0">
              <a:buNone/>
            </a:pPr>
            <a:endParaRPr lang="en-US" sz="2800" dirty="0" smtClean="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arn(inVertical)">
                                      <p:cBhvr>
                                        <p:cTn id="23" dur="500"/>
                                        <p:tgtEl>
                                          <p:spTgt spid="4">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arn(inVertical)">
                                      <p:cBhvr>
                                        <p:cTn id="26" dur="500"/>
                                        <p:tgtEl>
                                          <p:spTgt spid="4">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barn(inVertical)">
                                      <p:cBhvr>
                                        <p:cTn id="29" dur="500"/>
                                        <p:tgtEl>
                                          <p:spTgt spid="4">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barn(inVertical)">
                                      <p:cBhvr>
                                        <p:cTn id="35" dur="500"/>
                                        <p:tgtEl>
                                          <p:spTgt spid="4">
                                            <p:txEl>
                                              <p:pRg st="7" end="7"/>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barn(inVertical)">
                                      <p:cBhvr>
                                        <p:cTn id="3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304800" y="762000"/>
            <a:ext cx="11480800" cy="5943600"/>
          </a:xfrm>
        </p:spPr>
        <p:txBody>
          <a:bodyPr>
            <a:noAutofit/>
          </a:bodyPr>
          <a:lstStyle/>
          <a:p>
            <a:pPr marL="0" indent="0" algn="just">
              <a:lnSpc>
                <a:spcPct val="150000"/>
              </a:lnSpc>
              <a:buNone/>
            </a:pPr>
            <a:r>
              <a:rPr lang="en-US" sz="2800" b="1" u="sng" dirty="0" err="1" smtClean="0">
                <a:solidFill>
                  <a:srgbClr val="C00000"/>
                </a:solidFill>
                <a:latin typeface="Times New Roman" panose="02020603050405020304" pitchFamily="18" charset="0"/>
                <a:cs typeface="Times New Roman" panose="02020603050405020304" pitchFamily="18" charset="0"/>
              </a:rPr>
              <a:t>Bài</a:t>
            </a:r>
            <a:r>
              <a:rPr lang="en-US" sz="2800" b="1" u="sng" dirty="0" smtClean="0">
                <a:solidFill>
                  <a:srgbClr val="C00000"/>
                </a:solidFill>
                <a:latin typeface="Times New Roman" panose="02020603050405020304" pitchFamily="18" charset="0"/>
                <a:cs typeface="Times New Roman" panose="02020603050405020304" pitchFamily="18" charset="0"/>
              </a:rPr>
              <a:t> </a:t>
            </a:r>
            <a:r>
              <a:rPr lang="en-US" sz="2800" b="1" u="sng" dirty="0" err="1" smtClean="0">
                <a:solidFill>
                  <a:srgbClr val="C00000"/>
                </a:solidFill>
                <a:latin typeface="Times New Roman" panose="02020603050405020304" pitchFamily="18" charset="0"/>
                <a:cs typeface="Times New Roman" panose="02020603050405020304" pitchFamily="18" charset="0"/>
              </a:rPr>
              <a:t>tập</a:t>
            </a:r>
            <a:r>
              <a:rPr lang="en-US" sz="2800" b="1" u="sng" dirty="0" smtClean="0">
                <a:solidFill>
                  <a:srgbClr val="C00000"/>
                </a:solidFill>
                <a:latin typeface="Times New Roman" panose="02020603050405020304" pitchFamily="18" charset="0"/>
                <a:cs typeface="Times New Roman" panose="02020603050405020304" pitchFamily="18" charset="0"/>
              </a:rPr>
              <a:t> 2: SGK, </a:t>
            </a:r>
            <a:r>
              <a:rPr lang="en-US" sz="2800" b="1" u="sng" dirty="0" err="1" smtClean="0">
                <a:solidFill>
                  <a:srgbClr val="C00000"/>
                </a:solidFill>
                <a:latin typeface="Times New Roman" panose="02020603050405020304" pitchFamily="18" charset="0"/>
                <a:cs typeface="Times New Roman" panose="02020603050405020304" pitchFamily="18" charset="0"/>
              </a:rPr>
              <a:t>trang</a:t>
            </a:r>
            <a:r>
              <a:rPr lang="en-US" sz="2800" b="1" u="sng" dirty="0" smtClean="0">
                <a:solidFill>
                  <a:srgbClr val="C00000"/>
                </a:solidFill>
                <a:latin typeface="Times New Roman" panose="02020603050405020304" pitchFamily="18" charset="0"/>
                <a:cs typeface="Times New Roman" panose="02020603050405020304" pitchFamily="18" charset="0"/>
              </a:rPr>
              <a:t> 106</a:t>
            </a:r>
            <a:endParaRPr lang="en-US" sz="2800" b="1" u="sng" dirty="0" smtClean="0">
              <a:solidFill>
                <a:srgbClr val="C00000"/>
              </a:solidFill>
              <a:latin typeface="Times New Roman" panose="02020603050405020304" pitchFamily="18" charset="0"/>
              <a:cs typeface="Times New Roman" panose="02020603050405020304" pitchFamily="18" charset="0"/>
            </a:endParaRPr>
          </a:p>
          <a:p>
            <a:pPr marL="0" indent="0" algn="just">
              <a:lnSpc>
                <a:spcPct val="150000"/>
              </a:lnSpc>
              <a:buNone/>
            </a:pPr>
            <a:r>
              <a:rPr lang="en-GB" sz="2800" dirty="0"/>
              <a:t>-</a:t>
            </a:r>
            <a:r>
              <a:rPr lang="en-GB" sz="2800" dirty="0" smtClean="0"/>
              <a:t> </a:t>
            </a:r>
            <a:r>
              <a:rPr lang="en-GB" sz="2800" dirty="0" err="1"/>
              <a:t>Tình</a:t>
            </a:r>
            <a:r>
              <a:rPr lang="en-GB" sz="2800" dirty="0"/>
              <a:t> </a:t>
            </a:r>
            <a:r>
              <a:rPr lang="en-GB" sz="2800" dirty="0" err="1"/>
              <a:t>huống</a:t>
            </a:r>
            <a:r>
              <a:rPr lang="en-GB" sz="2800" dirty="0"/>
              <a:t> </a:t>
            </a:r>
            <a:r>
              <a:rPr lang="en-GB" sz="2800" dirty="0" err="1"/>
              <a:t>giao</a:t>
            </a:r>
            <a:r>
              <a:rPr lang="en-GB" sz="2800" dirty="0"/>
              <a:t> </a:t>
            </a:r>
            <a:r>
              <a:rPr lang="en-GB" sz="2800" dirty="0" err="1"/>
              <a:t>tiếp</a:t>
            </a:r>
            <a:r>
              <a:rPr lang="en-GB" sz="2800" dirty="0"/>
              <a:t> </a:t>
            </a:r>
            <a:r>
              <a:rPr lang="en-GB" sz="2800" dirty="0" err="1" smtClean="0"/>
              <a:t>cụ</a:t>
            </a:r>
            <a:r>
              <a:rPr lang="en-GB" sz="2800" dirty="0" smtClean="0"/>
              <a:t> </a:t>
            </a:r>
            <a:r>
              <a:rPr lang="en-GB" sz="2800" dirty="0" err="1" smtClean="0"/>
              <a:t>thể</a:t>
            </a:r>
            <a:r>
              <a:rPr lang="en-GB" sz="2800" dirty="0" smtClean="0"/>
              <a:t>: </a:t>
            </a:r>
            <a:r>
              <a:rPr lang="en-GB" sz="2800" dirty="0" err="1"/>
              <a:t>đêm</a:t>
            </a:r>
            <a:r>
              <a:rPr lang="en-GB" sz="2800" dirty="0"/>
              <a:t> </a:t>
            </a:r>
            <a:r>
              <a:rPr lang="en-GB" sz="2800" dirty="0" err="1"/>
              <a:t>khuya</a:t>
            </a:r>
            <a:r>
              <a:rPr lang="en-GB" sz="2800" dirty="0"/>
              <a:t>, </a:t>
            </a:r>
            <a:r>
              <a:rPr lang="en-GB" sz="2800" dirty="0" err="1"/>
              <a:t>tiếng</a:t>
            </a:r>
            <a:r>
              <a:rPr lang="en-GB" sz="2800" dirty="0"/>
              <a:t> </a:t>
            </a:r>
            <a:r>
              <a:rPr lang="en-GB" sz="2800" dirty="0" err="1"/>
              <a:t>trống</a:t>
            </a:r>
            <a:r>
              <a:rPr lang="en-GB" sz="2800" dirty="0"/>
              <a:t> </a:t>
            </a:r>
            <a:r>
              <a:rPr lang="en-GB" sz="2800" dirty="0" err="1"/>
              <a:t>canh</a:t>
            </a:r>
            <a:r>
              <a:rPr lang="en-GB" sz="2800" dirty="0"/>
              <a:t> </a:t>
            </a:r>
            <a:r>
              <a:rPr lang="en-GB" sz="2800" dirty="0" err="1"/>
              <a:t>dồn</a:t>
            </a:r>
            <a:r>
              <a:rPr lang="en-GB" sz="2800" dirty="0"/>
              <a:t> </a:t>
            </a:r>
            <a:r>
              <a:rPr lang="en-GB" sz="2800" dirty="0" err="1"/>
              <a:t>dập</a:t>
            </a:r>
            <a:r>
              <a:rPr lang="en-GB" sz="2800" dirty="0"/>
              <a:t> </a:t>
            </a:r>
            <a:r>
              <a:rPr lang="en-GB" sz="2800" dirty="0" err="1"/>
              <a:t>mà</a:t>
            </a:r>
            <a:r>
              <a:rPr lang="en-GB" sz="2800" dirty="0"/>
              <a:t> </a:t>
            </a:r>
            <a:r>
              <a:rPr lang="en-GB" sz="2800" dirty="0" err="1"/>
              <a:t>người</a:t>
            </a:r>
            <a:r>
              <a:rPr lang="en-GB" sz="2800" dirty="0"/>
              <a:t> </a:t>
            </a:r>
            <a:r>
              <a:rPr lang="en-GB" sz="2800" dirty="0" err="1"/>
              <a:t>phụ</a:t>
            </a:r>
            <a:r>
              <a:rPr lang="en-GB" sz="2800" dirty="0"/>
              <a:t> </a:t>
            </a:r>
            <a:r>
              <a:rPr lang="en-GB" sz="2800" dirty="0" err="1"/>
              <a:t>nữ</a:t>
            </a:r>
            <a:r>
              <a:rPr lang="en-GB" sz="2800" dirty="0"/>
              <a:t> </a:t>
            </a:r>
            <a:r>
              <a:rPr lang="en-GB" sz="2800" dirty="0" err="1"/>
              <a:t>vẫn</a:t>
            </a:r>
            <a:r>
              <a:rPr lang="en-GB" sz="2800" dirty="0"/>
              <a:t> </a:t>
            </a:r>
            <a:r>
              <a:rPr lang="en-GB" sz="2800" dirty="0" err="1"/>
              <a:t>cô</a:t>
            </a:r>
            <a:r>
              <a:rPr lang="en-GB" sz="2800" dirty="0"/>
              <a:t> </a:t>
            </a:r>
            <a:r>
              <a:rPr lang="en-GB" sz="2800" dirty="0" err="1" smtClean="0"/>
              <a:t>đơn</a:t>
            </a:r>
            <a:r>
              <a:rPr lang="en-GB" sz="2800" dirty="0" smtClean="0"/>
              <a:t>, </a:t>
            </a:r>
            <a:r>
              <a:rPr lang="en-GB" sz="2800" dirty="0" err="1" smtClean="0"/>
              <a:t>trơ</a:t>
            </a:r>
            <a:r>
              <a:rPr lang="en-GB" sz="2800" dirty="0" smtClean="0"/>
              <a:t> </a:t>
            </a:r>
            <a:r>
              <a:rPr lang="en-GB" sz="2800" dirty="0" err="1" smtClean="0"/>
              <a:t>trọi</a:t>
            </a:r>
            <a:r>
              <a:rPr lang="en-GB" sz="2800" dirty="0" smtClean="0"/>
              <a:t>, </a:t>
            </a:r>
            <a:r>
              <a:rPr lang="en-GB" sz="2800" dirty="0" err="1" smtClean="0"/>
              <a:t>trằn</a:t>
            </a:r>
            <a:r>
              <a:rPr lang="en-GB" sz="2800" dirty="0" smtClean="0"/>
              <a:t> </a:t>
            </a:r>
            <a:r>
              <a:rPr lang="en-GB" sz="2800" dirty="0" err="1" smtClean="0"/>
              <a:t>trọc</a:t>
            </a:r>
            <a:r>
              <a:rPr lang="en-GB" sz="2800" dirty="0" smtClean="0"/>
              <a:t> </a:t>
            </a:r>
            <a:r>
              <a:rPr lang="en-GB" sz="2800" dirty="0" err="1" smtClean="0"/>
              <a:t>không</a:t>
            </a:r>
            <a:r>
              <a:rPr lang="en-GB" sz="2800" dirty="0" smtClean="0"/>
              <a:t> </a:t>
            </a:r>
            <a:r>
              <a:rPr lang="en-GB" sz="2800" dirty="0" err="1" smtClean="0"/>
              <a:t>ngủ</a:t>
            </a:r>
            <a:r>
              <a:rPr lang="en-GB" sz="2800" dirty="0" smtClean="0"/>
              <a:t>…</a:t>
            </a:r>
            <a:endParaRPr lang="en-US" sz="2800" dirty="0"/>
          </a:p>
          <a:p>
            <a:pPr marL="0" indent="0" algn="just">
              <a:lnSpc>
                <a:spcPct val="150000"/>
              </a:lnSpc>
              <a:buNone/>
            </a:pPr>
            <a:r>
              <a:rPr lang="en-GB" sz="2800" dirty="0" smtClean="0"/>
              <a:t>- </a:t>
            </a:r>
            <a:r>
              <a:rPr lang="en-GB" sz="2800" dirty="0" err="1" smtClean="0"/>
              <a:t>Hiện</a:t>
            </a:r>
            <a:r>
              <a:rPr lang="en-GB" sz="2800" dirty="0" smtClean="0"/>
              <a:t> </a:t>
            </a:r>
            <a:r>
              <a:rPr lang="en-GB" sz="2800" dirty="0" err="1"/>
              <a:t>thực</a:t>
            </a:r>
            <a:r>
              <a:rPr lang="en-GB" sz="2800" dirty="0"/>
              <a:t> </a:t>
            </a:r>
            <a:r>
              <a:rPr lang="en-GB" sz="2800" dirty="0" err="1"/>
              <a:t>được</a:t>
            </a:r>
            <a:r>
              <a:rPr lang="en-GB" sz="2800" dirty="0"/>
              <a:t> </a:t>
            </a:r>
            <a:r>
              <a:rPr lang="en-GB" sz="2800" dirty="0" err="1"/>
              <a:t>nói</a:t>
            </a:r>
            <a:r>
              <a:rPr lang="en-GB" sz="2800" dirty="0"/>
              <a:t> </a:t>
            </a:r>
            <a:r>
              <a:rPr lang="en-GB" sz="2800" dirty="0" err="1"/>
              <a:t>đến</a:t>
            </a:r>
            <a:r>
              <a:rPr lang="en-GB" sz="2800" dirty="0"/>
              <a:t> </a:t>
            </a:r>
            <a:r>
              <a:rPr lang="en-GB" sz="2800" dirty="0" err="1"/>
              <a:t>trong</a:t>
            </a:r>
            <a:r>
              <a:rPr lang="en-GB" sz="2800" dirty="0"/>
              <a:t> </a:t>
            </a:r>
            <a:r>
              <a:rPr lang="en-GB" sz="2800" dirty="0" err="1"/>
              <a:t>câu</a:t>
            </a:r>
            <a:r>
              <a:rPr lang="en-GB" sz="2800" dirty="0"/>
              <a:t> </a:t>
            </a:r>
            <a:r>
              <a:rPr lang="en-GB" sz="2800" dirty="0" err="1"/>
              <a:t>là</a:t>
            </a:r>
            <a:r>
              <a:rPr lang="en-GB" sz="2800" dirty="0"/>
              <a:t> </a:t>
            </a:r>
            <a:r>
              <a:rPr lang="en-GB" sz="2800" dirty="0" err="1"/>
              <a:t>hiện</a:t>
            </a:r>
            <a:r>
              <a:rPr lang="en-GB" sz="2800" dirty="0"/>
              <a:t> </a:t>
            </a:r>
            <a:r>
              <a:rPr lang="en-GB" sz="2800" dirty="0" err="1"/>
              <a:t>thực</a:t>
            </a:r>
            <a:r>
              <a:rPr lang="en-GB" sz="2800" dirty="0"/>
              <a:t> </a:t>
            </a:r>
            <a:r>
              <a:rPr lang="en-GB" sz="2800" dirty="0" err="1" smtClean="0"/>
              <a:t>tâm</a:t>
            </a:r>
            <a:r>
              <a:rPr lang="en-GB" sz="2800" dirty="0" smtClean="0"/>
              <a:t> </a:t>
            </a:r>
            <a:r>
              <a:rPr lang="en-GB" sz="2800" dirty="0" err="1" smtClean="0"/>
              <a:t>trạng</a:t>
            </a:r>
            <a:r>
              <a:rPr lang="en-GB" sz="2800" dirty="0" smtClean="0"/>
              <a:t>: </a:t>
            </a:r>
            <a:r>
              <a:rPr lang="en-GB" sz="2800" dirty="0" err="1" smtClean="0"/>
              <a:t>ngậm</a:t>
            </a:r>
            <a:r>
              <a:rPr lang="en-GB" sz="2800" dirty="0" smtClean="0"/>
              <a:t> </a:t>
            </a:r>
            <a:r>
              <a:rPr lang="en-GB" sz="2800" dirty="0" err="1" smtClean="0"/>
              <a:t>ngùi</a:t>
            </a:r>
            <a:r>
              <a:rPr lang="en-GB" sz="2800" dirty="0" smtClean="0"/>
              <a:t>, </a:t>
            </a:r>
            <a:r>
              <a:rPr lang="en-GB" sz="2800" dirty="0" err="1"/>
              <a:t>chua</a:t>
            </a:r>
            <a:r>
              <a:rPr lang="en-GB" sz="2800" dirty="0"/>
              <a:t> </a:t>
            </a:r>
            <a:r>
              <a:rPr lang="en-GB" sz="2800" dirty="0" err="1"/>
              <a:t>xót</a:t>
            </a:r>
            <a:r>
              <a:rPr lang="en-GB" sz="2800" dirty="0"/>
              <a:t> </a:t>
            </a:r>
            <a:r>
              <a:rPr lang="en-GB" sz="2800" dirty="0" err="1"/>
              <a:t>của</a:t>
            </a:r>
            <a:r>
              <a:rPr lang="en-GB" sz="2800" dirty="0"/>
              <a:t> </a:t>
            </a:r>
            <a:r>
              <a:rPr lang="en-GB" sz="2800" dirty="0" err="1"/>
              <a:t>nhân</a:t>
            </a:r>
            <a:r>
              <a:rPr lang="en-GB" sz="2800" dirty="0"/>
              <a:t> </a:t>
            </a:r>
            <a:r>
              <a:rPr lang="en-GB" sz="2800" dirty="0" err="1"/>
              <a:t>vật</a:t>
            </a:r>
            <a:r>
              <a:rPr lang="en-GB" sz="2800" dirty="0"/>
              <a:t> </a:t>
            </a:r>
            <a:r>
              <a:rPr lang="en-GB" sz="2800" dirty="0" err="1"/>
              <a:t>trữ</a:t>
            </a:r>
            <a:r>
              <a:rPr lang="en-GB" sz="2800" dirty="0"/>
              <a:t> </a:t>
            </a:r>
            <a:r>
              <a:rPr lang="en-GB" sz="2800" dirty="0" err="1" smtClean="0"/>
              <a:t>tình</a:t>
            </a:r>
            <a:r>
              <a:rPr lang="en-GB" sz="2800" dirty="0"/>
              <a:t> </a:t>
            </a:r>
            <a:r>
              <a:rPr lang="en-GB" sz="2800" dirty="0" err="1" smtClean="0"/>
              <a:t>bởi</a:t>
            </a:r>
            <a:r>
              <a:rPr lang="en-GB" sz="2800" dirty="0" smtClean="0"/>
              <a:t> </a:t>
            </a:r>
            <a:r>
              <a:rPr lang="en-GB" sz="2800" dirty="0" err="1" smtClean="0"/>
              <a:t>tình</a:t>
            </a:r>
            <a:r>
              <a:rPr lang="en-GB" sz="2800" dirty="0" smtClean="0"/>
              <a:t> </a:t>
            </a:r>
            <a:r>
              <a:rPr lang="en-GB" sz="2800" dirty="0" err="1" smtClean="0"/>
              <a:t>duyên</a:t>
            </a:r>
            <a:r>
              <a:rPr lang="en-GB" sz="2800" dirty="0" smtClean="0"/>
              <a:t>  </a:t>
            </a:r>
            <a:r>
              <a:rPr lang="en-GB" sz="2800" dirty="0" err="1" smtClean="0"/>
              <a:t>của</a:t>
            </a:r>
            <a:r>
              <a:rPr lang="en-GB" sz="2800" dirty="0" smtClean="0"/>
              <a:t> </a:t>
            </a:r>
            <a:r>
              <a:rPr lang="en-GB" sz="2800" dirty="0" err="1" smtClean="0"/>
              <a:t>mình</a:t>
            </a:r>
            <a:r>
              <a:rPr lang="en-GB" sz="2800" dirty="0" smtClean="0"/>
              <a:t> </a:t>
            </a:r>
            <a:r>
              <a:rPr lang="en-GB" sz="2800" dirty="0" err="1" smtClean="0"/>
              <a:t>lận</a:t>
            </a:r>
            <a:r>
              <a:rPr lang="en-GB" sz="2800" dirty="0" smtClean="0"/>
              <a:t> </a:t>
            </a:r>
            <a:r>
              <a:rPr lang="en-GB" sz="2800" dirty="0" err="1" smtClean="0"/>
              <a:t>đận</a:t>
            </a:r>
            <a:r>
              <a:rPr lang="en-GB" sz="2800" dirty="0" smtClean="0"/>
              <a:t>, </a:t>
            </a:r>
            <a:r>
              <a:rPr lang="en-GB" sz="2800" dirty="0" err="1" smtClean="0"/>
              <a:t>trắc</a:t>
            </a:r>
            <a:r>
              <a:rPr lang="en-GB" sz="2800" dirty="0" smtClean="0"/>
              <a:t> </a:t>
            </a:r>
            <a:r>
              <a:rPr lang="en-GB" sz="2800" dirty="0" err="1" smtClean="0"/>
              <a:t>trở</a:t>
            </a:r>
            <a:r>
              <a:rPr lang="en-GB" sz="2800" dirty="0"/>
              <a:t>.</a:t>
            </a:r>
            <a:endParaRPr lang="en-US" sz="2800" dirty="0"/>
          </a:p>
          <a:p>
            <a:pPr marL="0" indent="0" algn="just">
              <a:lnSpc>
                <a:spcPct val="150000"/>
              </a:lnSpc>
              <a:buNone/>
            </a:pPr>
            <a:endParaRPr lang="en-US" sz="4000" u="sng" dirty="0" smtClean="0">
              <a:solidFill>
                <a:srgbClr val="C00000"/>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940686" y="173421"/>
            <a:ext cx="9956800" cy="512379"/>
          </a:xfrm>
          <a:solidFill>
            <a:schemeClr val="bg2"/>
          </a:solidFill>
        </p:spPr>
        <p:txBody>
          <a:bodyPr>
            <a:noAutofit/>
          </a:bodyPr>
          <a:lstStyle/>
          <a:p>
            <a:pPr algn="ctr"/>
            <a:r>
              <a:rPr lang="en-US" sz="3200" b="1" dirty="0" smtClean="0">
                <a:solidFill>
                  <a:srgbClr val="C00000"/>
                </a:solidFill>
                <a:latin typeface="Times New Roman" panose="02020603050405020304" pitchFamily="18" charset="0"/>
                <a:cs typeface="Times New Roman" panose="02020603050405020304" pitchFamily="18" charset="0"/>
              </a:rPr>
              <a:t>B. LUYỆN TẬP</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13314" name="Picture 2" descr="A lot of cats สติกเกอร์เคลื่อนไหว (ดุ๊กดิ๊ก) - ตั้ม สติ๊กเกอร์ไลน์ Tum  sticker LINE : Inspired by LnwShop.com"/>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9583354" y="4853261"/>
            <a:ext cx="2098894" cy="2098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89512"/>
            <a:ext cx="9956800" cy="715962"/>
          </a:xfrm>
        </p:spPr>
        <p:txBody>
          <a:bodyPr>
            <a:norm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BÀI TẬP 3: BÀI TẬP  </a:t>
            </a:r>
            <a:r>
              <a:rPr lang="en-US" sz="2800" b="1" dirty="0" smtClean="0">
                <a:solidFill>
                  <a:srgbClr val="C00000"/>
                </a:solidFill>
                <a:latin typeface="Times New Roman" panose="02020603050405020304" pitchFamily="18" charset="0"/>
                <a:cs typeface="Times New Roman" panose="02020603050405020304" pitchFamily="18" charset="0"/>
              </a:rPr>
              <a:t>VẬN DỤNG</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Title 1"/>
          <p:cNvSpPr txBox="1"/>
          <p:nvPr/>
        </p:nvSpPr>
        <p:spPr>
          <a:xfrm>
            <a:off x="940686" y="173421"/>
            <a:ext cx="9956800" cy="512379"/>
          </a:xfrm>
          <a:prstGeom prst="rect">
            <a:avLst/>
          </a:prstGeom>
          <a:solidFill>
            <a:schemeClr val="bg2"/>
          </a:solidFill>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smtClean="0">
                <a:solidFill>
                  <a:srgbClr val="C00000"/>
                </a:solidFill>
                <a:latin typeface="Times New Roman" panose="02020603050405020304" pitchFamily="18" charset="0"/>
                <a:cs typeface="Times New Roman" panose="02020603050405020304" pitchFamily="18" charset="0"/>
              </a:rPr>
              <a:t>B. LUYỆN TẬP</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11266" name="Picture 2" descr="Pompam Dukdik | Cute love gif, Cute gif, Cute cartoon pictures"/>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8101395" y="3405352"/>
            <a:ext cx="352425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03200" y="307430"/>
            <a:ext cx="11620938" cy="6400800"/>
          </a:xfrm>
        </p:spPr>
        <p:txBody>
          <a:bodyPr>
            <a:normAutofit fontScale="70000" lnSpcReduction="20000"/>
          </a:bodyPr>
          <a:lstStyle/>
          <a:p>
            <a:pPr marL="0" indent="0">
              <a:buNone/>
            </a:pPr>
            <a:r>
              <a:rPr lang="en-US" sz="2900" i="1" dirty="0" smtClean="0"/>
              <a:t>	</a:t>
            </a:r>
            <a:r>
              <a:rPr lang="vi-VN" sz="2900" i="1" dirty="0" smtClean="0"/>
              <a:t>"</a:t>
            </a:r>
            <a:r>
              <a:rPr lang="vi-VN" sz="2900" i="1" dirty="0"/>
              <a:t>Một con tàu </a:t>
            </a:r>
            <a:r>
              <a:rPr lang="en-US" sz="2900" i="1" dirty="0" smtClean="0"/>
              <a:t>du </a:t>
            </a:r>
            <a:r>
              <a:rPr lang="en-US" sz="2900" i="1" dirty="0" err="1" smtClean="0"/>
              <a:t>lịch</a:t>
            </a:r>
            <a:r>
              <a:rPr lang="en-US" sz="2900" i="1" dirty="0" smtClean="0"/>
              <a:t> </a:t>
            </a:r>
            <a:r>
              <a:rPr lang="vi-VN" sz="2900" i="1" dirty="0" smtClean="0"/>
              <a:t>gặp </a:t>
            </a:r>
            <a:r>
              <a:rPr lang="vi-VN" sz="2900" i="1" dirty="0"/>
              <a:t>nạn trên biển, trên thuyền có một đôi vợ chồng rất khó khăn mới lên đến trước mũi thuyền cứu hộ, trên thuyền cứu hộ chỉ còn thừa duy nhất một chỗ ngồi. Lúc này người đàn ông để vợ mình ở lại, còn bản thân mình nhảy lên thuyền cứu hộ. Người phụ nữ đứng trên thuyền sắp chìm, hét lên với người đàn ông một câu...</a:t>
            </a:r>
            <a:endParaRPr lang="vi-VN" sz="2900" dirty="0"/>
          </a:p>
          <a:p>
            <a:pPr marL="0" indent="0">
              <a:buNone/>
            </a:pPr>
            <a:r>
              <a:rPr lang="en-US" sz="2900" i="1" dirty="0" smtClean="0"/>
              <a:t>	</a:t>
            </a:r>
            <a:r>
              <a:rPr lang="vi-VN" sz="2900" i="1" dirty="0" smtClean="0"/>
              <a:t>Kể </a:t>
            </a:r>
            <a:r>
              <a:rPr lang="vi-VN" sz="2900" i="1" dirty="0"/>
              <a:t>đến đây thầy giáo hỏi học sinh: - Các em đoán xem người phụ nữ ấy nói câu gì? </a:t>
            </a:r>
            <a:br>
              <a:rPr lang="vi-VN" sz="2900" i="1" dirty="0"/>
            </a:br>
            <a:r>
              <a:rPr lang="en-US" sz="2900" i="1" dirty="0" smtClean="0"/>
              <a:t>	</a:t>
            </a:r>
            <a:r>
              <a:rPr lang="vi-VN" sz="2900" i="1" dirty="0" smtClean="0"/>
              <a:t>Tất </a:t>
            </a:r>
            <a:r>
              <a:rPr lang="vi-VN" sz="2900" i="1" dirty="0"/>
              <a:t>cả học sinh phẫn nộ nói rằng: - Em hận anh, em đã nhìn lầm người rồi.</a:t>
            </a:r>
            <a:br>
              <a:rPr lang="vi-VN" sz="2900" i="1" dirty="0"/>
            </a:br>
            <a:r>
              <a:rPr lang="en-US" sz="2900" i="1" dirty="0" smtClean="0"/>
              <a:t>	</a:t>
            </a:r>
            <a:r>
              <a:rPr lang="vi-VN" sz="2900" i="1" dirty="0" smtClean="0"/>
              <a:t>Lúc </a:t>
            </a:r>
            <a:r>
              <a:rPr lang="vi-VN" sz="2900" i="1" dirty="0"/>
              <a:t>này thầy giáo chú ý đến một cậu học sinh ngồi mãi vẫn không trả lời, liền hỏi cậu bé. Cậu học sinh nói: </a:t>
            </a:r>
            <a:br>
              <a:rPr lang="vi-VN" sz="2900" i="1" dirty="0"/>
            </a:br>
            <a:r>
              <a:rPr lang="en-US" sz="2900" i="1" dirty="0" smtClean="0"/>
              <a:t>	</a:t>
            </a:r>
            <a:r>
              <a:rPr lang="vi-VN" sz="2900" i="1" dirty="0" smtClean="0"/>
              <a:t>- </a:t>
            </a:r>
            <a:r>
              <a:rPr lang="vi-VN" sz="2900" i="1" dirty="0"/>
              <a:t>Thầy ơi, em nghĩ người phụ nữ sẽ nói: nhớ chăm sóc tốt con của chúng ta anh nhé! </a:t>
            </a:r>
            <a:br>
              <a:rPr lang="vi-VN" sz="2900" i="1" dirty="0"/>
            </a:br>
            <a:r>
              <a:rPr lang="vi-VN" sz="2900" i="1" dirty="0"/>
              <a:t>Thầy giáo ngạc nhiên hỏi: </a:t>
            </a:r>
            <a:br>
              <a:rPr lang="vi-VN" sz="2900" i="1" dirty="0"/>
            </a:br>
            <a:r>
              <a:rPr lang="en-US" sz="2900" i="1" dirty="0" smtClean="0"/>
              <a:t>	</a:t>
            </a:r>
            <a:r>
              <a:rPr lang="vi-VN" sz="2900" i="1" dirty="0" smtClean="0"/>
              <a:t>- </a:t>
            </a:r>
            <a:r>
              <a:rPr lang="vi-VN" sz="2900" i="1" dirty="0"/>
              <a:t>Em nghe qua câu chuyện này rồi à? </a:t>
            </a:r>
            <a:br>
              <a:rPr lang="vi-VN" sz="2900" i="1" dirty="0"/>
            </a:br>
            <a:r>
              <a:rPr lang="vi-VN" sz="2900" i="1" dirty="0"/>
              <a:t>Cậu học sinh lắc đầu: </a:t>
            </a:r>
            <a:br>
              <a:rPr lang="vi-VN" sz="2900" i="1" dirty="0"/>
            </a:br>
            <a:r>
              <a:rPr lang="en-US" sz="2900" i="1" dirty="0" smtClean="0"/>
              <a:t>	</a:t>
            </a:r>
            <a:r>
              <a:rPr lang="vi-VN" sz="2900" i="1" dirty="0" smtClean="0"/>
              <a:t>- </a:t>
            </a:r>
            <a:r>
              <a:rPr lang="vi-VN" sz="2900" i="1" dirty="0"/>
              <a:t>Dạ chưa ạ! Nhưng mẹ em trước khi mất cũng nói với ba em như vậy. </a:t>
            </a:r>
            <a:br>
              <a:rPr lang="vi-VN" sz="2900" i="1" dirty="0"/>
            </a:br>
            <a:r>
              <a:rPr lang="vi-VN" sz="2900" i="1" dirty="0"/>
              <a:t>Thầy giáo xúc động: </a:t>
            </a:r>
            <a:br>
              <a:rPr lang="vi-VN" sz="2900" i="1" dirty="0"/>
            </a:br>
            <a:r>
              <a:rPr lang="en-US" sz="2900" i="1" dirty="0" smtClean="0"/>
              <a:t>	</a:t>
            </a:r>
            <a:r>
              <a:rPr lang="vi-VN" sz="2900" i="1" dirty="0" smtClean="0"/>
              <a:t>- </a:t>
            </a:r>
            <a:r>
              <a:rPr lang="vi-VN" sz="2900" i="1" dirty="0"/>
              <a:t>Trả lời rất đúng! </a:t>
            </a:r>
            <a:endParaRPr lang="vi-VN" sz="2900" dirty="0"/>
          </a:p>
          <a:p>
            <a:pPr marL="0" indent="0">
              <a:buNone/>
            </a:pPr>
            <a:r>
              <a:rPr lang="en-US" sz="2900" i="1" dirty="0" smtClean="0"/>
              <a:t>	</a:t>
            </a:r>
            <a:r>
              <a:rPr lang="vi-VN" sz="2900" i="1" dirty="0" smtClean="0"/>
              <a:t>Người </a:t>
            </a:r>
            <a:r>
              <a:rPr lang="vi-VN" sz="2900" i="1" dirty="0"/>
              <a:t>đàn ông được cứu sống đã trở về quê hương, một mình nuôi con gái trưởng thành. Nhiều năm sau anh ta mắc bệnh và qua đời, người con gái lúc sắp xếp kỷ vật, phát hiện cuốn nhật ký của bố. Hóa ra, lúc mẹ và bố ngồi trên chiếc thuyền ấy, người mẹ đã mắc bệnh nan y. Trong giây phút quyết định, người chồng đã giành lấy cơ hội sống duy nhất về phần mình. </a:t>
            </a:r>
            <a:endParaRPr lang="vi-VN" sz="2900" dirty="0"/>
          </a:p>
          <a:p>
            <a:pPr marL="0" indent="0">
              <a:buNone/>
            </a:pPr>
            <a:r>
              <a:rPr lang="en-US" sz="2900" i="1" dirty="0" smtClean="0"/>
              <a:t>	</a:t>
            </a:r>
            <a:r>
              <a:rPr lang="vi-VN" sz="2900" i="1" dirty="0" smtClean="0"/>
              <a:t>Trong </a:t>
            </a:r>
            <a:r>
              <a:rPr lang="vi-VN" sz="2900" i="1" dirty="0"/>
              <a:t>cuốn nhật ký viết rằng: Anh ước gì anh và em có thể cùng nhau chìm xuống đáy biển, nhưng anh không thể. Vì con gái chúng ta, anh chỉ có thể để em một mình ngủ một giấc ngủ dài dưới đáy đại dương sâu thẳm. Anh xin lỗi!</a:t>
            </a:r>
            <a:endParaRPr lang="vi-VN" sz="2900" dirty="0"/>
          </a:p>
          <a:p>
            <a:pPr marL="0" indent="0">
              <a:buNone/>
            </a:pPr>
            <a:r>
              <a:rPr lang="en-US" sz="2900" i="1" dirty="0" smtClean="0"/>
              <a:t>	</a:t>
            </a:r>
            <a:r>
              <a:rPr lang="vi-VN" sz="2900" i="1" dirty="0" smtClean="0"/>
              <a:t>Kể </a:t>
            </a:r>
            <a:r>
              <a:rPr lang="vi-VN" sz="2900" i="1" dirty="0"/>
              <a:t>xong câu chuyện phòng học trở nên im ắng, các em học sinh đã hiểu được ý nghĩa của câu chuyện </a:t>
            </a:r>
            <a:r>
              <a:rPr lang="vi-VN" sz="2900" i="1" dirty="0" smtClean="0"/>
              <a:t>này</a:t>
            </a:r>
            <a:r>
              <a:rPr lang="en-US" sz="2900" i="1" dirty="0" smtClean="0"/>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25366" y="1931300"/>
            <a:ext cx="9956800" cy="5330952"/>
          </a:xfrm>
        </p:spPr>
        <p:txBody>
          <a:bodyPr/>
          <a:lstStyle/>
          <a:p>
            <a:pPr lvl="0"/>
            <a:r>
              <a:rPr lang="en-US" b="1" i="1" dirty="0" err="1" smtClean="0"/>
              <a:t>Tại</a:t>
            </a:r>
            <a:r>
              <a:rPr lang="en-US" b="1" i="1" dirty="0" smtClean="0"/>
              <a:t> </a:t>
            </a:r>
            <a:r>
              <a:rPr lang="en-US" b="1" i="1" dirty="0" err="1"/>
              <a:t>sao</a:t>
            </a:r>
            <a:r>
              <a:rPr lang="en-US" b="1" i="1" dirty="0"/>
              <a:t> </a:t>
            </a:r>
            <a:r>
              <a:rPr lang="en-US" b="1" i="1" dirty="0" err="1"/>
              <a:t>người</a:t>
            </a:r>
            <a:r>
              <a:rPr lang="en-US" b="1" i="1" dirty="0"/>
              <a:t> </a:t>
            </a:r>
            <a:r>
              <a:rPr lang="en-US" b="1" i="1" dirty="0" err="1"/>
              <a:t>chồng</a:t>
            </a:r>
            <a:r>
              <a:rPr lang="en-US" b="1" i="1" dirty="0"/>
              <a:t> </a:t>
            </a:r>
            <a:r>
              <a:rPr lang="en-US" b="1" i="1" dirty="0" err="1"/>
              <a:t>lại</a:t>
            </a:r>
            <a:r>
              <a:rPr lang="en-US" b="1" i="1" dirty="0"/>
              <a:t> </a:t>
            </a:r>
            <a:r>
              <a:rPr lang="en-US" b="1" i="1" dirty="0" err="1"/>
              <a:t>quyết</a:t>
            </a:r>
            <a:r>
              <a:rPr lang="en-US" b="1" i="1" dirty="0"/>
              <a:t> </a:t>
            </a:r>
            <a:r>
              <a:rPr lang="en-US" b="1" i="1" dirty="0" err="1"/>
              <a:t>định</a:t>
            </a:r>
            <a:r>
              <a:rPr lang="en-US" b="1" i="1" dirty="0"/>
              <a:t> </a:t>
            </a:r>
            <a:r>
              <a:rPr lang="en-US" b="1" i="1" dirty="0" err="1"/>
              <a:t>bỏ</a:t>
            </a:r>
            <a:r>
              <a:rPr lang="en-US" b="1" i="1" dirty="0"/>
              <a:t> </a:t>
            </a:r>
            <a:r>
              <a:rPr lang="en-US" b="1" i="1" dirty="0" err="1"/>
              <a:t>lại</a:t>
            </a:r>
            <a:r>
              <a:rPr lang="en-US" b="1" i="1" dirty="0"/>
              <a:t> </a:t>
            </a:r>
            <a:r>
              <a:rPr lang="en-US" b="1" i="1" dirty="0" err="1"/>
              <a:t>vợ</a:t>
            </a:r>
            <a:r>
              <a:rPr lang="en-US" b="1" i="1" dirty="0"/>
              <a:t> </a:t>
            </a:r>
            <a:r>
              <a:rPr lang="en-US" b="1" i="1" dirty="0" err="1"/>
              <a:t>trên</a:t>
            </a:r>
            <a:r>
              <a:rPr lang="en-US" b="1" i="1" dirty="0"/>
              <a:t> con </a:t>
            </a:r>
            <a:r>
              <a:rPr lang="en-US" b="1" i="1" dirty="0" err="1"/>
              <a:t>tàu</a:t>
            </a:r>
            <a:r>
              <a:rPr lang="en-US" b="1" i="1" dirty="0"/>
              <a:t> </a:t>
            </a:r>
            <a:r>
              <a:rPr lang="en-US" b="1" i="1" dirty="0" err="1"/>
              <a:t>sắp</a:t>
            </a:r>
            <a:r>
              <a:rPr lang="en-US" b="1" i="1" dirty="0"/>
              <a:t> </a:t>
            </a:r>
            <a:r>
              <a:rPr lang="en-US" b="1" i="1" dirty="0" err="1"/>
              <a:t>chìm</a:t>
            </a:r>
            <a:r>
              <a:rPr lang="en-US" b="1" i="1" dirty="0"/>
              <a:t> </a:t>
            </a:r>
            <a:r>
              <a:rPr lang="en-US" b="1" i="1" dirty="0" err="1"/>
              <a:t>và</a:t>
            </a:r>
            <a:r>
              <a:rPr lang="en-US" b="1" i="1" dirty="0"/>
              <a:t> </a:t>
            </a:r>
            <a:r>
              <a:rPr lang="en-US" b="1" i="1" dirty="0" err="1"/>
              <a:t>chọn</a:t>
            </a:r>
            <a:r>
              <a:rPr lang="en-US" b="1" i="1" dirty="0"/>
              <a:t> </a:t>
            </a:r>
            <a:r>
              <a:rPr lang="en-US" b="1" i="1" dirty="0" err="1"/>
              <a:t>cách</a:t>
            </a:r>
            <a:r>
              <a:rPr lang="en-US" b="1" i="1" dirty="0"/>
              <a:t> </a:t>
            </a:r>
            <a:r>
              <a:rPr lang="en-US" b="1" i="1" dirty="0" err="1"/>
              <a:t>sống</a:t>
            </a:r>
            <a:r>
              <a:rPr lang="en-US" b="1" i="1" dirty="0"/>
              <a:t> </a:t>
            </a:r>
            <a:r>
              <a:rPr lang="en-US" b="1" i="1" dirty="0" err="1"/>
              <a:t>sót</a:t>
            </a:r>
            <a:r>
              <a:rPr lang="en-US" b="1" i="1" dirty="0"/>
              <a:t> </a:t>
            </a:r>
            <a:r>
              <a:rPr lang="en-US" b="1" i="1" dirty="0" err="1" smtClean="0"/>
              <a:t>một</a:t>
            </a:r>
            <a:r>
              <a:rPr lang="en-US" b="1" i="1" dirty="0" smtClean="0"/>
              <a:t> </a:t>
            </a:r>
            <a:r>
              <a:rPr lang="en-US" b="1" i="1" dirty="0" err="1"/>
              <a:t>mình</a:t>
            </a:r>
            <a:r>
              <a:rPr lang="en-US" b="1" i="1" dirty="0" smtClean="0"/>
              <a:t>?</a:t>
            </a:r>
            <a:endParaRPr lang="en-US" b="1" i="1" dirty="0" smtClean="0"/>
          </a:p>
          <a:p>
            <a:r>
              <a:rPr lang="en-US" b="1" i="1" dirty="0" err="1"/>
              <a:t>Nếu</a:t>
            </a:r>
            <a:r>
              <a:rPr lang="en-US" b="1" i="1" dirty="0"/>
              <a:t> </a:t>
            </a:r>
            <a:r>
              <a:rPr lang="en-US" b="1" i="1" dirty="0" err="1"/>
              <a:t>không</a:t>
            </a:r>
            <a:r>
              <a:rPr lang="en-US" b="1" i="1" dirty="0"/>
              <a:t> </a:t>
            </a:r>
            <a:r>
              <a:rPr lang="en-US" b="1" i="1" dirty="0" err="1" smtClean="0"/>
              <a:t>hiểu</a:t>
            </a:r>
            <a:r>
              <a:rPr lang="en-US" b="1" i="1" dirty="0" smtClean="0"/>
              <a:t> </a:t>
            </a:r>
            <a:r>
              <a:rPr lang="en-US" b="1" i="1" dirty="0" err="1" smtClean="0"/>
              <a:t>ngữ</a:t>
            </a:r>
            <a:r>
              <a:rPr lang="en-US" b="1" i="1" dirty="0" smtClean="0"/>
              <a:t> </a:t>
            </a:r>
            <a:r>
              <a:rPr lang="en-US" b="1" i="1" dirty="0" err="1"/>
              <a:t>cảnh</a:t>
            </a:r>
            <a:r>
              <a:rPr lang="en-US" b="1" i="1" dirty="0"/>
              <a:t> </a:t>
            </a:r>
            <a:r>
              <a:rPr lang="en-US" b="1" i="1" dirty="0" err="1" smtClean="0"/>
              <a:t>giao</a:t>
            </a:r>
            <a:r>
              <a:rPr lang="en-US" b="1" i="1" dirty="0" smtClean="0"/>
              <a:t> </a:t>
            </a:r>
            <a:r>
              <a:rPr lang="en-US" b="1" i="1" dirty="0" err="1" smtClean="0"/>
              <a:t>tiếp</a:t>
            </a:r>
            <a:r>
              <a:rPr lang="en-US" b="1" i="1" dirty="0" smtClean="0"/>
              <a:t> </a:t>
            </a:r>
            <a:r>
              <a:rPr lang="en-US" b="1" i="1" dirty="0" err="1" smtClean="0"/>
              <a:t>thì</a:t>
            </a:r>
            <a:r>
              <a:rPr lang="en-US" b="1" i="1" dirty="0" smtClean="0"/>
              <a:t> </a:t>
            </a:r>
            <a:r>
              <a:rPr lang="en-US" b="1" i="1" dirty="0" err="1"/>
              <a:t>chúng</a:t>
            </a:r>
            <a:r>
              <a:rPr lang="en-US" b="1" i="1" dirty="0"/>
              <a:t> ta </a:t>
            </a:r>
            <a:r>
              <a:rPr lang="en-US" b="1" i="1" dirty="0" err="1"/>
              <a:t>sẽ</a:t>
            </a:r>
            <a:r>
              <a:rPr lang="en-US" b="1" i="1" dirty="0"/>
              <a:t> </a:t>
            </a:r>
            <a:r>
              <a:rPr lang="en-US" b="1" i="1" dirty="0" err="1" smtClean="0"/>
              <a:t>nghĩ</a:t>
            </a:r>
            <a:r>
              <a:rPr lang="en-US" b="1" i="1" dirty="0" smtClean="0"/>
              <a:t> </a:t>
            </a:r>
            <a:r>
              <a:rPr lang="en-US" b="1" i="1" dirty="0" err="1" smtClean="0"/>
              <a:t>người</a:t>
            </a:r>
            <a:r>
              <a:rPr lang="en-US" b="1" i="1" dirty="0" smtClean="0"/>
              <a:t> </a:t>
            </a:r>
            <a:r>
              <a:rPr lang="en-US" b="1" i="1" dirty="0" err="1"/>
              <a:t>chồng</a:t>
            </a:r>
            <a:r>
              <a:rPr lang="en-US" b="1" i="1" dirty="0"/>
              <a:t> </a:t>
            </a:r>
            <a:r>
              <a:rPr lang="en-US" b="1" i="1" dirty="0" err="1" smtClean="0"/>
              <a:t>là</a:t>
            </a:r>
            <a:r>
              <a:rPr lang="en-US" b="1" i="1" dirty="0" smtClean="0"/>
              <a:t> </a:t>
            </a:r>
            <a:r>
              <a:rPr lang="en-US" b="1" i="1" dirty="0" err="1" smtClean="0"/>
              <a:t>người</a:t>
            </a:r>
            <a:r>
              <a:rPr lang="en-US" b="1" i="1" dirty="0" smtClean="0"/>
              <a:t> </a:t>
            </a:r>
            <a:r>
              <a:rPr lang="en-US" b="1" i="1" dirty="0" err="1" smtClean="0"/>
              <a:t>như</a:t>
            </a:r>
            <a:r>
              <a:rPr lang="en-US" b="1" i="1" dirty="0" smtClean="0"/>
              <a:t> </a:t>
            </a:r>
            <a:r>
              <a:rPr lang="en-US" b="1" i="1" dirty="0" err="1"/>
              <a:t>thế</a:t>
            </a:r>
            <a:r>
              <a:rPr lang="en-US" b="1" i="1" dirty="0"/>
              <a:t> </a:t>
            </a:r>
            <a:r>
              <a:rPr lang="en-US" b="1" i="1" dirty="0" err="1"/>
              <a:t>nào</a:t>
            </a:r>
            <a:r>
              <a:rPr lang="en-US" b="1" i="1" dirty="0"/>
              <a:t>?</a:t>
            </a:r>
            <a:endParaRPr lang="en-US" dirty="0"/>
          </a:p>
          <a:p>
            <a:pPr lvl="0"/>
            <a:r>
              <a:rPr lang="en-US" b="1" i="1" dirty="0"/>
              <a:t>Qua </a:t>
            </a:r>
            <a:r>
              <a:rPr lang="en-US" b="1" i="1" dirty="0" err="1"/>
              <a:t>câu</a:t>
            </a:r>
            <a:r>
              <a:rPr lang="en-US" b="1" i="1" dirty="0"/>
              <a:t> </a:t>
            </a:r>
            <a:r>
              <a:rPr lang="en-US" b="1" i="1" dirty="0" err="1"/>
              <a:t>chuyện</a:t>
            </a:r>
            <a:r>
              <a:rPr lang="en-US" b="1" i="1" dirty="0"/>
              <a:t> </a:t>
            </a:r>
            <a:r>
              <a:rPr lang="en-US" b="1" i="1" dirty="0" err="1"/>
              <a:t>em</a:t>
            </a:r>
            <a:r>
              <a:rPr lang="en-US" b="1" i="1" dirty="0"/>
              <a:t> </a:t>
            </a:r>
            <a:r>
              <a:rPr lang="en-US" b="1" i="1" dirty="0" err="1"/>
              <a:t>rút</a:t>
            </a:r>
            <a:r>
              <a:rPr lang="en-US" b="1" i="1" dirty="0"/>
              <a:t> </a:t>
            </a:r>
            <a:r>
              <a:rPr lang="en-US" b="1" i="1" dirty="0" err="1"/>
              <a:t>ra</a:t>
            </a:r>
            <a:r>
              <a:rPr lang="en-US" b="1" i="1" dirty="0"/>
              <a:t> </a:t>
            </a:r>
            <a:r>
              <a:rPr lang="en-US" b="1" i="1" dirty="0" err="1"/>
              <a:t>bài</a:t>
            </a:r>
            <a:r>
              <a:rPr lang="en-US" b="1" i="1" dirty="0"/>
              <a:t> </a:t>
            </a:r>
            <a:r>
              <a:rPr lang="en-US" b="1" i="1" dirty="0" err="1"/>
              <a:t>học</a:t>
            </a:r>
            <a:r>
              <a:rPr lang="en-US" b="1" i="1" dirty="0"/>
              <a:t> </a:t>
            </a:r>
            <a:r>
              <a:rPr lang="en-US" b="1" i="1" dirty="0" err="1"/>
              <a:t>gì</a:t>
            </a:r>
            <a:r>
              <a:rPr lang="en-US" b="1" i="1" dirty="0"/>
              <a:t> </a:t>
            </a:r>
            <a:r>
              <a:rPr lang="en-US" b="1" i="1" dirty="0" err="1"/>
              <a:t>cho</a:t>
            </a:r>
            <a:r>
              <a:rPr lang="en-US" b="1" i="1" dirty="0"/>
              <a:t> </a:t>
            </a:r>
            <a:r>
              <a:rPr lang="en-US" b="1" i="1" dirty="0" err="1"/>
              <a:t>bản</a:t>
            </a:r>
            <a:r>
              <a:rPr lang="en-US" b="1" i="1" dirty="0"/>
              <a:t> </a:t>
            </a:r>
            <a:r>
              <a:rPr lang="en-US" b="1" i="1" dirty="0" err="1"/>
              <a:t>thân</a:t>
            </a:r>
            <a:r>
              <a:rPr lang="en-US" b="1" i="1" dirty="0"/>
              <a:t>?</a:t>
            </a:r>
            <a:endParaRPr lang="en-US" dirty="0"/>
          </a:p>
        </p:txBody>
      </p:sp>
      <p:sp>
        <p:nvSpPr>
          <p:cNvPr id="5" name="Title 1"/>
          <p:cNvSpPr>
            <a:spLocks noGrp="1"/>
          </p:cNvSpPr>
          <p:nvPr>
            <p:ph type="title"/>
          </p:nvPr>
        </p:nvSpPr>
        <p:spPr>
          <a:xfrm>
            <a:off x="609600" y="889512"/>
            <a:ext cx="9956800" cy="715962"/>
          </a:xfrm>
        </p:spPr>
        <p:txBody>
          <a:bodyPr>
            <a:norm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BÀI TẬP 3: BÀI TẬP  </a:t>
            </a:r>
            <a:r>
              <a:rPr lang="en-US" sz="2800" b="1" dirty="0" smtClean="0">
                <a:solidFill>
                  <a:srgbClr val="C00000"/>
                </a:solidFill>
                <a:latin typeface="Times New Roman" panose="02020603050405020304" pitchFamily="18" charset="0"/>
                <a:cs typeface="Times New Roman" panose="02020603050405020304" pitchFamily="18" charset="0"/>
              </a:rPr>
              <a:t>VẬN DỤNG</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6146" name="Picture 2" descr="Ghim của aimee 💫 trên 問號?? | Hình gif, Dễ thương, Mem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8810844" y="4000500"/>
            <a:ext cx="352425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20262" y="1631645"/>
            <a:ext cx="11225047" cy="4939814"/>
          </a:xfrm>
          <a:prstGeom prst="rect">
            <a:avLst/>
          </a:prstGeom>
        </p:spPr>
        <p:txBody>
          <a:bodyPr wrap="square">
            <a:spAutoFit/>
          </a:bodyPr>
          <a:lstStyle/>
          <a:p>
            <a:pPr algn="just">
              <a:lnSpc>
                <a:spcPct val="150000"/>
              </a:lnSpc>
            </a:pPr>
            <a:r>
              <a:rPr lang="en-US" sz="2400" i="1" dirty="0" smtClean="0">
                <a:solidFill>
                  <a:prstClr val="black"/>
                </a:solidFill>
              </a:rPr>
              <a:t>- </a:t>
            </a:r>
            <a:r>
              <a:rPr lang="vi-VN" sz="2400" b="1" i="1" dirty="0" smtClean="0">
                <a:solidFill>
                  <a:prstClr val="black"/>
                </a:solidFill>
              </a:rPr>
              <a:t>Thiện </a:t>
            </a:r>
            <a:r>
              <a:rPr lang="vi-VN" sz="2400" b="1" i="1" dirty="0">
                <a:solidFill>
                  <a:prstClr val="black"/>
                </a:solidFill>
              </a:rPr>
              <a:t>và ác trên thế gian có lúc lắm mối rối bời, khó lòng phân biệt. Bởi vậy, đừng nên dễ dàng nhận định người khác...". </a:t>
            </a:r>
            <a:endParaRPr lang="vi-VN" sz="2400" b="1" dirty="0">
              <a:solidFill>
                <a:prstClr val="black"/>
              </a:solidFill>
            </a:endParaRPr>
          </a:p>
          <a:p>
            <a:pPr algn="just">
              <a:lnSpc>
                <a:spcPct val="150000"/>
              </a:lnSpc>
            </a:pPr>
            <a:r>
              <a:rPr lang="en-US" sz="2400" b="1" i="1" dirty="0" smtClean="0">
                <a:solidFill>
                  <a:prstClr val="black"/>
                </a:solidFill>
                <a:latin typeface="Times New Roman" panose="02020603050405020304" pitchFamily="18" charset="0"/>
                <a:cs typeface="Times New Roman" panose="02020603050405020304" pitchFamily="18" charset="0"/>
              </a:rPr>
              <a:t>- </a:t>
            </a:r>
            <a:r>
              <a:rPr lang="en-US" sz="2400" i="1" dirty="0" smtClean="0">
                <a:solidFill>
                  <a:prstClr val="black"/>
                </a:solidFill>
                <a:latin typeface="Times New Roman" panose="02020603050405020304" pitchFamily="18" charset="0"/>
                <a:cs typeface="Times New Roman" panose="02020603050405020304" pitchFamily="18" charset="0"/>
              </a:rPr>
              <a:t>"</a:t>
            </a:r>
            <a:r>
              <a:rPr lang="en-US" sz="2400" i="1" dirty="0" err="1">
                <a:solidFill>
                  <a:prstClr val="black"/>
                </a:solidFill>
                <a:latin typeface="Times New Roman" panose="02020603050405020304" pitchFamily="18" charset="0"/>
                <a:cs typeface="Times New Roman" panose="02020603050405020304" pitchFamily="18" charset="0"/>
              </a:rPr>
              <a:t>Trong</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cuộc</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sống</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người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thích</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chủ</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động</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thanh</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toán</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tiền</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không</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phải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bởi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vì</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người</a:t>
            </a:r>
            <a:r>
              <a:rPr lang="en-US" sz="2400" i="1" dirty="0">
                <a:solidFill>
                  <a:prstClr val="black"/>
                </a:solidFill>
                <a:latin typeface="Times New Roman" panose="02020603050405020304" pitchFamily="18" charset="0"/>
                <a:cs typeface="Times New Roman" panose="02020603050405020304" pitchFamily="18" charset="0"/>
              </a:rPr>
              <a:t> ta </a:t>
            </a:r>
            <a:r>
              <a:rPr lang="en-US" sz="2400" i="1" dirty="0" err="1">
                <a:solidFill>
                  <a:prstClr val="black"/>
                </a:solidFill>
                <a:latin typeface="Times New Roman" panose="02020603050405020304" pitchFamily="18" charset="0"/>
                <a:cs typeface="Times New Roman" panose="02020603050405020304" pitchFamily="18" charset="0"/>
              </a:rPr>
              <a:t>dư</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dả</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Mà</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là</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người</a:t>
            </a:r>
            <a:r>
              <a:rPr lang="en-US" sz="2400" i="1" dirty="0">
                <a:solidFill>
                  <a:prstClr val="black"/>
                </a:solidFill>
                <a:latin typeface="Times New Roman" panose="02020603050405020304" pitchFamily="18" charset="0"/>
                <a:cs typeface="Times New Roman" panose="02020603050405020304" pitchFamily="18" charset="0"/>
              </a:rPr>
              <a:t> ta </a:t>
            </a:r>
            <a:r>
              <a:rPr lang="en-US" sz="2400" i="1" dirty="0" err="1">
                <a:solidFill>
                  <a:prstClr val="black"/>
                </a:solidFill>
                <a:latin typeface="Times New Roman" panose="02020603050405020304" pitchFamily="18" charset="0"/>
                <a:cs typeface="Times New Roman" panose="02020603050405020304" pitchFamily="18" charset="0"/>
              </a:rPr>
              <a:t>xem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trọng</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tình</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bạn</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hơn</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tiền</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bạc</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Trong</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công</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việc</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người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tình</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nguyện</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nhận</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nhiều</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việc</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về</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mình</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không</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phải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bởi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vì</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người</a:t>
            </a:r>
            <a:r>
              <a:rPr lang="en-US" sz="2400" i="1" dirty="0">
                <a:solidFill>
                  <a:prstClr val="black"/>
                </a:solidFill>
                <a:latin typeface="Times New Roman" panose="02020603050405020304" pitchFamily="18" charset="0"/>
                <a:cs typeface="Times New Roman" panose="02020603050405020304" pitchFamily="18" charset="0"/>
              </a:rPr>
              <a:t> ta </a:t>
            </a:r>
            <a:r>
              <a:rPr lang="en-US" sz="2400" i="1" dirty="0" err="1">
                <a:solidFill>
                  <a:prstClr val="black"/>
                </a:solidFill>
                <a:latin typeface="Times New Roman" panose="02020603050405020304" pitchFamily="18" charset="0"/>
                <a:cs typeface="Times New Roman" panose="02020603050405020304" pitchFamily="18" charset="0"/>
              </a:rPr>
              <a:t>ngốc</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Mà</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là</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người</a:t>
            </a:r>
            <a:r>
              <a:rPr lang="en-US" sz="2400" i="1" dirty="0">
                <a:solidFill>
                  <a:prstClr val="black"/>
                </a:solidFill>
                <a:latin typeface="Times New Roman" panose="02020603050405020304" pitchFamily="18" charset="0"/>
                <a:cs typeface="Times New Roman" panose="02020603050405020304" pitchFamily="18" charset="0"/>
              </a:rPr>
              <a:t> ta </a:t>
            </a:r>
            <a:r>
              <a:rPr lang="en-US" sz="2400" i="1" dirty="0" err="1">
                <a:solidFill>
                  <a:prstClr val="black"/>
                </a:solidFill>
                <a:latin typeface="Times New Roman" panose="02020603050405020304" pitchFamily="18" charset="0"/>
                <a:cs typeface="Times New Roman" panose="02020603050405020304" pitchFamily="18" charset="0"/>
              </a:rPr>
              <a:t>hiểu</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được</a:t>
            </a:r>
            <a:r>
              <a:rPr lang="en-US" sz="2400" i="1" dirty="0">
                <a:solidFill>
                  <a:prstClr val="black"/>
                </a:solidFill>
                <a:latin typeface="Times New Roman" panose="02020603050405020304" pitchFamily="18" charset="0"/>
                <a:cs typeface="Times New Roman" panose="02020603050405020304" pitchFamily="18" charset="0"/>
              </a:rPr>
              <a:t> ý </a:t>
            </a:r>
            <a:r>
              <a:rPr lang="en-US" sz="2400" i="1" dirty="0" err="1">
                <a:solidFill>
                  <a:prstClr val="black"/>
                </a:solidFill>
                <a:latin typeface="Times New Roman" panose="02020603050405020304" pitchFamily="18" charset="0"/>
                <a:cs typeface="Times New Roman" panose="02020603050405020304" pitchFamily="18" charset="0"/>
              </a:rPr>
              <a:t>nghĩa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của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trách</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nhiệm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Sau</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khi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cãi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nhau</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người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xin</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lỗi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trước</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không</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phải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bởi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vì</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người</a:t>
            </a:r>
            <a:r>
              <a:rPr lang="en-US" sz="2400" i="1" dirty="0">
                <a:solidFill>
                  <a:prstClr val="black"/>
                </a:solidFill>
                <a:latin typeface="Times New Roman" panose="02020603050405020304" pitchFamily="18" charset="0"/>
                <a:cs typeface="Times New Roman" panose="02020603050405020304" pitchFamily="18" charset="0"/>
              </a:rPr>
              <a:t> ta </a:t>
            </a:r>
            <a:r>
              <a:rPr lang="en-US" sz="2400" i="1" dirty="0" err="1">
                <a:solidFill>
                  <a:prstClr val="black"/>
                </a:solidFill>
                <a:latin typeface="Times New Roman" panose="02020603050405020304" pitchFamily="18" charset="0"/>
                <a:cs typeface="Times New Roman" panose="02020603050405020304" pitchFamily="18" charset="0"/>
              </a:rPr>
              <a:t>sai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Mà</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là</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người</a:t>
            </a:r>
            <a:r>
              <a:rPr lang="en-US" sz="2400" i="1" dirty="0">
                <a:solidFill>
                  <a:prstClr val="black"/>
                </a:solidFill>
                <a:latin typeface="Times New Roman" panose="02020603050405020304" pitchFamily="18" charset="0"/>
                <a:cs typeface="Times New Roman" panose="02020603050405020304" pitchFamily="18" charset="0"/>
              </a:rPr>
              <a:t> ta </a:t>
            </a:r>
            <a:r>
              <a:rPr lang="en-US" sz="2400" i="1" dirty="0" err="1">
                <a:solidFill>
                  <a:prstClr val="black"/>
                </a:solidFill>
                <a:latin typeface="Times New Roman" panose="02020603050405020304" pitchFamily="18" charset="0"/>
                <a:cs typeface="Times New Roman" panose="02020603050405020304" pitchFamily="18" charset="0"/>
              </a:rPr>
              <a:t>trân</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trọng</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người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bên</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cạnh</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mình</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Người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tình</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nguyện</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giúp</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đỡ</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người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khác</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không</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phải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vì</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nợ</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người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đó</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cái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gì</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Mà</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là</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người</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a:solidFill>
                  <a:prstClr val="black"/>
                </a:solidFill>
                <a:latin typeface="Times New Roman" panose="02020603050405020304" pitchFamily="18" charset="0"/>
                <a:cs typeface="Times New Roman" panose="02020603050405020304" pitchFamily="18" charset="0"/>
              </a:rPr>
              <a:t>ta </a:t>
            </a:r>
            <a:r>
              <a:rPr lang="en-US" sz="2400" i="1" dirty="0" err="1">
                <a:solidFill>
                  <a:prstClr val="black"/>
                </a:solidFill>
                <a:latin typeface="Times New Roman" panose="02020603050405020304" pitchFamily="18" charset="0"/>
                <a:cs typeface="Times New Roman" panose="02020603050405020304" pitchFamily="18" charset="0"/>
              </a:rPr>
              <a:t>xem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người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đó</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là</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bạn</a:t>
            </a:r>
            <a:r>
              <a:rPr lang="en-US" sz="2400" i="1" dirty="0">
                <a:solidFill>
                  <a:prstClr val="black"/>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a:p>
            <a:pPr algn="just">
              <a:lnSpc>
                <a:spcPct val="150000"/>
              </a:lnSpc>
            </a:pPr>
            <a:endParaRPr lang="en-US" dirty="0">
              <a:solidFill>
                <a:prstClr val="black"/>
              </a:solidFill>
            </a:endParaRPr>
          </a:p>
        </p:txBody>
      </p:sp>
      <p:sp>
        <p:nvSpPr>
          <p:cNvPr id="5" name="Title 1"/>
          <p:cNvSpPr>
            <a:spLocks noGrp="1"/>
          </p:cNvSpPr>
          <p:nvPr>
            <p:ph type="title"/>
          </p:nvPr>
        </p:nvSpPr>
        <p:spPr>
          <a:xfrm>
            <a:off x="609600" y="873746"/>
            <a:ext cx="9956800" cy="715962"/>
          </a:xfrm>
        </p:spPr>
        <p:txBody>
          <a:bodyPr>
            <a:norm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BÀI TẬP 3: BÀI TẬP  </a:t>
            </a:r>
            <a:r>
              <a:rPr lang="en-US" sz="2800" b="1" dirty="0" smtClean="0">
                <a:solidFill>
                  <a:srgbClr val="C00000"/>
                </a:solidFill>
                <a:latin typeface="Times New Roman" panose="02020603050405020304" pitchFamily="18" charset="0"/>
                <a:cs typeface="Times New Roman" panose="02020603050405020304" pitchFamily="18" charset="0"/>
              </a:rPr>
              <a:t>VẬN DỤNG</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563562"/>
          </a:xfrm>
        </p:spPr>
        <p:txBody>
          <a:bodyPr>
            <a:normAutofit/>
          </a:bodyPr>
          <a:lstStyle/>
          <a:p>
            <a:r>
              <a:rPr lang="en-US" b="1" dirty="0" smtClean="0">
                <a:solidFill>
                  <a:srgbClr val="002060"/>
                </a:solidFill>
                <a:latin typeface="Times New Roman" panose="02020603050405020304" pitchFamily="18" charset="0"/>
                <a:cs typeface="Times New Roman" panose="02020603050405020304" pitchFamily="18" charset="0"/>
              </a:rPr>
              <a:t>BÀI 4 BÀI TẬP MỞ RỘNG</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06399" y="990600"/>
            <a:ext cx="11197021" cy="5483352"/>
          </a:xfrm>
        </p:spPr>
        <p:txBody>
          <a:bodyPr/>
          <a:lstStyle/>
          <a:p>
            <a:pPr marL="0" indent="0">
              <a:buNone/>
            </a:pPr>
            <a:r>
              <a:rPr lang="en-US" b="1" u="sng" dirty="0" smtClean="0"/>
              <a:t>BT 1</a:t>
            </a:r>
            <a:r>
              <a:rPr lang="en-US" dirty="0" smtClean="0"/>
              <a:t>: </a:t>
            </a:r>
            <a:r>
              <a:rPr lang="en-US" dirty="0" err="1" smtClean="0"/>
              <a:t>Đặt</a:t>
            </a:r>
            <a:r>
              <a:rPr lang="en-US" dirty="0" smtClean="0"/>
              <a:t> </a:t>
            </a:r>
            <a:r>
              <a:rPr lang="en-US" dirty="0" err="1"/>
              <a:t>mình</a:t>
            </a:r>
            <a:r>
              <a:rPr lang="en-US" dirty="0"/>
              <a:t> </a:t>
            </a:r>
            <a:r>
              <a:rPr lang="en-US" dirty="0" err="1"/>
              <a:t>vào</a:t>
            </a:r>
            <a:r>
              <a:rPr lang="en-US" dirty="0"/>
              <a:t> </a:t>
            </a:r>
            <a:r>
              <a:rPr lang="en-US" dirty="0" err="1"/>
              <a:t>những</a:t>
            </a:r>
            <a:r>
              <a:rPr lang="en-US" dirty="0"/>
              <a:t> </a:t>
            </a:r>
            <a:r>
              <a:rPr lang="en-US" dirty="0" err="1"/>
              <a:t>ngữ</a:t>
            </a:r>
            <a:r>
              <a:rPr lang="en-US" dirty="0"/>
              <a:t> </a:t>
            </a:r>
            <a:r>
              <a:rPr lang="en-US" dirty="0" err="1"/>
              <a:t>cảnh</a:t>
            </a:r>
            <a:r>
              <a:rPr lang="en-US" dirty="0"/>
              <a:t> </a:t>
            </a:r>
            <a:r>
              <a:rPr lang="en-US" dirty="0" err="1"/>
              <a:t>khác</a:t>
            </a:r>
            <a:r>
              <a:rPr lang="en-US" dirty="0"/>
              <a:t> </a:t>
            </a:r>
            <a:r>
              <a:rPr lang="en-US" dirty="0" err="1"/>
              <a:t>nhau</a:t>
            </a:r>
            <a:r>
              <a:rPr lang="en-US" dirty="0"/>
              <a:t> </a:t>
            </a:r>
            <a:r>
              <a:rPr lang="en-US" dirty="0" err="1"/>
              <a:t>và</a:t>
            </a:r>
            <a:r>
              <a:rPr lang="en-US" dirty="0"/>
              <a:t> </a:t>
            </a:r>
            <a:r>
              <a:rPr lang="en-US" dirty="0" err="1"/>
              <a:t>trả</a:t>
            </a:r>
            <a:r>
              <a:rPr lang="en-US" dirty="0"/>
              <a:t> </a:t>
            </a:r>
            <a:r>
              <a:rPr lang="en-US" dirty="0" err="1"/>
              <a:t>lời</a:t>
            </a:r>
            <a:r>
              <a:rPr lang="en-US" dirty="0"/>
              <a:t> </a:t>
            </a:r>
            <a:r>
              <a:rPr lang="en-US" dirty="0" err="1"/>
              <a:t>cho</a:t>
            </a:r>
            <a:r>
              <a:rPr lang="en-US" dirty="0"/>
              <a:t> </a:t>
            </a:r>
            <a:r>
              <a:rPr lang="en-US" dirty="0" err="1"/>
              <a:t>cùng</a:t>
            </a:r>
            <a:r>
              <a:rPr lang="en-US" dirty="0"/>
              <a:t> </a:t>
            </a:r>
            <a:r>
              <a:rPr lang="en-US" dirty="0" err="1"/>
              <a:t>một</a:t>
            </a:r>
            <a:r>
              <a:rPr lang="en-US" dirty="0"/>
              <a:t> </a:t>
            </a:r>
            <a:r>
              <a:rPr lang="en-US" dirty="0" err="1"/>
              <a:t>câu</a:t>
            </a:r>
            <a:r>
              <a:rPr lang="en-US" dirty="0"/>
              <a:t> </a:t>
            </a:r>
            <a:r>
              <a:rPr lang="en-US" dirty="0" err="1"/>
              <a:t>hỏi</a:t>
            </a:r>
            <a:r>
              <a:rPr lang="en-US" b="1" dirty="0"/>
              <a:t>:</a:t>
            </a:r>
            <a:endParaRPr lang="en-US" dirty="0"/>
          </a:p>
          <a:p>
            <a:r>
              <a:rPr lang="en-US" b="1" i="1" dirty="0"/>
              <a:t>- </a:t>
            </a:r>
            <a:r>
              <a:rPr lang="en-US" b="1" i="1" dirty="0" err="1"/>
              <a:t>Đóng</a:t>
            </a:r>
            <a:r>
              <a:rPr lang="en-US" b="1" i="1" dirty="0"/>
              <a:t> </a:t>
            </a:r>
            <a:r>
              <a:rPr lang="en-US" b="1" i="1" dirty="0" err="1"/>
              <a:t>cổng</a:t>
            </a:r>
            <a:r>
              <a:rPr lang="en-US" b="1" i="1" dirty="0"/>
              <a:t> </a:t>
            </a:r>
            <a:r>
              <a:rPr lang="en-US" b="1" i="1" dirty="0" err="1"/>
              <a:t>ngõ</a:t>
            </a:r>
            <a:r>
              <a:rPr lang="en-US" b="1" i="1" dirty="0"/>
              <a:t> </a:t>
            </a:r>
            <a:r>
              <a:rPr lang="en-US" b="1" i="1" dirty="0" err="1"/>
              <a:t>chưa</a:t>
            </a:r>
            <a:r>
              <a:rPr lang="en-US" b="1" i="1" dirty="0" smtClean="0"/>
              <a:t>?</a:t>
            </a:r>
            <a:endParaRPr lang="en-US" b="1" i="1" dirty="0" smtClean="0"/>
          </a:p>
          <a:p>
            <a:pPr marL="0" indent="0">
              <a:buNone/>
            </a:pPr>
            <a:r>
              <a:rPr lang="en-US" b="1" i="1" dirty="0" err="1" smtClean="0"/>
              <a:t>Đáp</a:t>
            </a:r>
            <a:r>
              <a:rPr lang="en-US" b="1" i="1" dirty="0" smtClean="0"/>
              <a:t> </a:t>
            </a:r>
            <a:r>
              <a:rPr lang="en-US" b="1" i="1" dirty="0" err="1" smtClean="0"/>
              <a:t>án</a:t>
            </a:r>
            <a:r>
              <a:rPr lang="en-US" b="1" i="1" dirty="0" smtClean="0"/>
              <a:t>:</a:t>
            </a:r>
            <a:endParaRPr lang="en-US" b="1" i="1" dirty="0" smtClean="0"/>
          </a:p>
          <a:p>
            <a:r>
              <a:rPr lang="en-US" dirty="0"/>
              <a:t>- </a:t>
            </a:r>
            <a:r>
              <a:rPr lang="en-US" dirty="0" err="1"/>
              <a:t>Thưa</a:t>
            </a:r>
            <a:r>
              <a:rPr lang="en-US" dirty="0"/>
              <a:t> </a:t>
            </a:r>
            <a:r>
              <a:rPr lang="en-US" dirty="0" err="1"/>
              <a:t>bố</a:t>
            </a:r>
            <a:r>
              <a:rPr lang="en-US" dirty="0"/>
              <a:t>, ở </a:t>
            </a:r>
            <a:r>
              <a:rPr lang="en-US" dirty="0" err="1"/>
              <a:t>trong</a:t>
            </a:r>
            <a:r>
              <a:rPr lang="en-US" dirty="0"/>
              <a:t> ta </a:t>
            </a:r>
            <a:r>
              <a:rPr lang="en-US" dirty="0" err="1"/>
              <a:t>không</a:t>
            </a:r>
            <a:r>
              <a:rPr lang="en-US" dirty="0"/>
              <a:t> </a:t>
            </a:r>
            <a:r>
              <a:rPr lang="en-US" dirty="0" err="1"/>
              <a:t>có</a:t>
            </a:r>
            <a:r>
              <a:rPr lang="en-US" dirty="0"/>
              <a:t> </a:t>
            </a:r>
            <a:r>
              <a:rPr lang="en-US" dirty="0" err="1"/>
              <a:t>kẻ</a:t>
            </a:r>
            <a:r>
              <a:rPr lang="en-US" dirty="0"/>
              <a:t> </a:t>
            </a:r>
            <a:r>
              <a:rPr lang="en-US" dirty="0" err="1"/>
              <a:t>trộm</a:t>
            </a:r>
            <a:r>
              <a:rPr lang="en-US" dirty="0"/>
              <a:t> </a:t>
            </a:r>
            <a:r>
              <a:rPr lang="en-US" dirty="0" err="1"/>
              <a:t>đâu</a:t>
            </a:r>
            <a:r>
              <a:rPr lang="en-US" dirty="0"/>
              <a:t> ạ.</a:t>
            </a:r>
            <a:endParaRPr lang="en-US" dirty="0"/>
          </a:p>
          <a:p>
            <a:r>
              <a:rPr lang="en-US" dirty="0"/>
              <a:t>- </a:t>
            </a:r>
            <a:r>
              <a:rPr lang="en-US" dirty="0" err="1"/>
              <a:t>Nhà</a:t>
            </a:r>
            <a:r>
              <a:rPr lang="en-US" dirty="0"/>
              <a:t> </a:t>
            </a:r>
            <a:r>
              <a:rPr lang="en-US" dirty="0" err="1"/>
              <a:t>mình</a:t>
            </a:r>
            <a:r>
              <a:rPr lang="en-US" dirty="0"/>
              <a:t> </a:t>
            </a:r>
            <a:r>
              <a:rPr lang="en-US" dirty="0" err="1"/>
              <a:t>có</a:t>
            </a:r>
            <a:r>
              <a:rPr lang="en-US" dirty="0"/>
              <a:t> </a:t>
            </a:r>
            <a:r>
              <a:rPr lang="en-US" dirty="0" err="1"/>
              <a:t>gì</a:t>
            </a:r>
            <a:r>
              <a:rPr lang="en-US" dirty="0"/>
              <a:t> </a:t>
            </a:r>
            <a:r>
              <a:rPr lang="en-US" dirty="0" err="1"/>
              <a:t>đáng</a:t>
            </a:r>
            <a:r>
              <a:rPr lang="en-US" dirty="0"/>
              <a:t> </a:t>
            </a:r>
            <a:r>
              <a:rPr lang="en-US" dirty="0" err="1"/>
              <a:t>giá</a:t>
            </a:r>
            <a:r>
              <a:rPr lang="en-US" dirty="0"/>
              <a:t> </a:t>
            </a:r>
            <a:r>
              <a:rPr lang="en-US" dirty="0" err="1"/>
              <a:t>đâu</a:t>
            </a:r>
            <a:r>
              <a:rPr lang="en-US" dirty="0"/>
              <a:t> </a:t>
            </a:r>
            <a:r>
              <a:rPr lang="en-US" dirty="0" err="1"/>
              <a:t>mà</a:t>
            </a:r>
            <a:r>
              <a:rPr lang="en-US" dirty="0"/>
              <a:t> </a:t>
            </a:r>
            <a:r>
              <a:rPr lang="en-US" dirty="0" err="1"/>
              <a:t>phải</a:t>
            </a:r>
            <a:r>
              <a:rPr lang="en-US" dirty="0"/>
              <a:t> </a:t>
            </a:r>
            <a:r>
              <a:rPr lang="en-US" dirty="0" err="1"/>
              <a:t>đóng</a:t>
            </a:r>
            <a:r>
              <a:rPr lang="en-US" dirty="0"/>
              <a:t>.</a:t>
            </a:r>
            <a:endParaRPr lang="en-US" dirty="0"/>
          </a:p>
          <a:p>
            <a:r>
              <a:rPr lang="en-US" dirty="0"/>
              <a:t>- </a:t>
            </a:r>
            <a:r>
              <a:rPr lang="en-US" dirty="0" err="1"/>
              <a:t>Cổng</a:t>
            </a:r>
            <a:r>
              <a:rPr lang="en-US" dirty="0"/>
              <a:t> </a:t>
            </a:r>
            <a:r>
              <a:rPr lang="en-US" dirty="0" err="1"/>
              <a:t>nhà</a:t>
            </a:r>
            <a:r>
              <a:rPr lang="en-US" dirty="0"/>
              <a:t> </a:t>
            </a:r>
            <a:r>
              <a:rPr lang="en-US" dirty="0" err="1"/>
              <a:t>này</a:t>
            </a:r>
            <a:r>
              <a:rPr lang="en-US" dirty="0"/>
              <a:t> </a:t>
            </a:r>
            <a:r>
              <a:rPr lang="en-US" dirty="0" err="1"/>
              <a:t>chỉ</a:t>
            </a:r>
            <a:r>
              <a:rPr lang="en-US" dirty="0"/>
              <a:t> </a:t>
            </a:r>
            <a:r>
              <a:rPr lang="en-US" dirty="0" err="1"/>
              <a:t>là</a:t>
            </a:r>
            <a:r>
              <a:rPr lang="en-US" dirty="0"/>
              <a:t> </a:t>
            </a:r>
            <a:r>
              <a:rPr lang="en-US" dirty="0" err="1"/>
              <a:t>tượng</a:t>
            </a:r>
            <a:r>
              <a:rPr lang="en-US" dirty="0"/>
              <a:t> </a:t>
            </a:r>
            <a:r>
              <a:rPr lang="en-US" dirty="0" err="1"/>
              <a:t>trưng</a:t>
            </a:r>
            <a:r>
              <a:rPr lang="en-US" dirty="0"/>
              <a:t> </a:t>
            </a:r>
            <a:r>
              <a:rPr lang="en-US" dirty="0" err="1"/>
              <a:t>thế</a:t>
            </a:r>
            <a:r>
              <a:rPr lang="en-US" dirty="0"/>
              <a:t> </a:t>
            </a:r>
            <a:r>
              <a:rPr lang="en-US" dirty="0" err="1"/>
              <a:t>thôi</a:t>
            </a:r>
            <a:r>
              <a:rPr lang="en-US" dirty="0"/>
              <a:t>.</a:t>
            </a:r>
            <a:endParaRPr lang="en-US" dirty="0"/>
          </a:p>
          <a:p>
            <a:r>
              <a:rPr lang="en-US" dirty="0"/>
              <a:t>- </a:t>
            </a:r>
            <a:r>
              <a:rPr lang="en-US" dirty="0" err="1"/>
              <a:t>Nhỡ</a:t>
            </a:r>
            <a:r>
              <a:rPr lang="en-US" dirty="0"/>
              <a:t> </a:t>
            </a:r>
            <a:r>
              <a:rPr lang="en-US" dirty="0" err="1"/>
              <a:t>còn</a:t>
            </a:r>
            <a:r>
              <a:rPr lang="en-US" dirty="0"/>
              <a:t> </a:t>
            </a:r>
            <a:r>
              <a:rPr lang="en-US" dirty="0" err="1"/>
              <a:t>ai</a:t>
            </a:r>
            <a:r>
              <a:rPr lang="en-US" dirty="0"/>
              <a:t> </a:t>
            </a:r>
            <a:r>
              <a:rPr lang="en-US" dirty="0" err="1"/>
              <a:t>đến</a:t>
            </a:r>
            <a:r>
              <a:rPr lang="en-US" dirty="0"/>
              <a:t> </a:t>
            </a:r>
            <a:r>
              <a:rPr lang="en-US" dirty="0" err="1"/>
              <a:t>nữa</a:t>
            </a:r>
            <a:r>
              <a:rPr lang="en-US" dirty="0"/>
              <a:t> </a:t>
            </a:r>
            <a:r>
              <a:rPr lang="en-US" dirty="0" err="1"/>
              <a:t>thì</a:t>
            </a:r>
            <a:r>
              <a:rPr lang="en-US" dirty="0"/>
              <a:t> </a:t>
            </a:r>
            <a:r>
              <a:rPr lang="en-US" dirty="0" err="1"/>
              <a:t>sao</a:t>
            </a:r>
            <a:r>
              <a:rPr lang="en-US" dirty="0"/>
              <a:t> </a:t>
            </a:r>
            <a:r>
              <a:rPr lang="en-US" dirty="0" err="1"/>
              <a:t>hả</a:t>
            </a:r>
            <a:r>
              <a:rPr lang="en-US" dirty="0"/>
              <a:t> </a:t>
            </a:r>
            <a:r>
              <a:rPr lang="en-US" dirty="0" err="1"/>
              <a:t>mẹ</a:t>
            </a:r>
            <a:r>
              <a:rPr lang="en-US" dirty="0" smtClean="0"/>
              <a:t>?</a:t>
            </a:r>
            <a:endParaRPr lang="en-US" dirty="0" smtClean="0"/>
          </a:p>
          <a:p>
            <a:r>
              <a:rPr lang="en-US" dirty="0" err="1" smtClean="0"/>
              <a:t>V.v</a:t>
            </a:r>
            <a:r>
              <a:rPr lang="en-US" dirty="0" smtClean="0"/>
              <a:t>….</a:t>
            </a:r>
            <a:endParaRPr lang="en-US" dirty="0"/>
          </a:p>
          <a:p>
            <a:pPr marL="0" indent="0">
              <a:buNone/>
            </a:pPr>
            <a:r>
              <a:rPr lang="en-US" b="1" u="sng" dirty="0" smtClean="0"/>
              <a:t>BT 2:</a:t>
            </a:r>
            <a:r>
              <a:rPr lang="en-US" dirty="0" smtClean="0"/>
              <a:t> </a:t>
            </a:r>
            <a:r>
              <a:rPr lang="en-US" dirty="0" err="1" smtClean="0"/>
              <a:t>Về</a:t>
            </a:r>
            <a:r>
              <a:rPr lang="en-US" dirty="0" smtClean="0"/>
              <a:t> </a:t>
            </a:r>
            <a:r>
              <a:rPr lang="en-US" dirty="0" err="1" smtClean="0"/>
              <a:t>nhà</a:t>
            </a:r>
            <a:r>
              <a:rPr lang="en-US" dirty="0" smtClean="0"/>
              <a:t> </a:t>
            </a:r>
            <a:r>
              <a:rPr lang="en-US" dirty="0" err="1"/>
              <a:t>s</a:t>
            </a:r>
            <a:r>
              <a:rPr lang="en-US" dirty="0" err="1" smtClean="0"/>
              <a:t>ưu</a:t>
            </a:r>
            <a:r>
              <a:rPr lang="en-US" dirty="0" smtClean="0"/>
              <a:t> </a:t>
            </a:r>
            <a:r>
              <a:rPr lang="en-US" dirty="0" err="1"/>
              <a:t>tầm</a:t>
            </a:r>
            <a:r>
              <a:rPr lang="en-US" dirty="0"/>
              <a:t> </a:t>
            </a:r>
            <a:r>
              <a:rPr lang="en-US" dirty="0" err="1"/>
              <a:t>những</a:t>
            </a:r>
            <a:r>
              <a:rPr lang="en-US" dirty="0"/>
              <a:t> </a:t>
            </a:r>
            <a:r>
              <a:rPr lang="en-US" dirty="0" err="1"/>
              <a:t>bài</a:t>
            </a:r>
            <a:r>
              <a:rPr lang="en-US" dirty="0"/>
              <a:t> </a:t>
            </a:r>
            <a:r>
              <a:rPr lang="en-US" dirty="0" err="1"/>
              <a:t>thơ</a:t>
            </a:r>
            <a:r>
              <a:rPr lang="en-US" dirty="0"/>
              <a:t>, </a:t>
            </a:r>
            <a:r>
              <a:rPr lang="en-US" dirty="0" err="1"/>
              <a:t>truyện</a:t>
            </a:r>
            <a:r>
              <a:rPr lang="en-US" dirty="0"/>
              <a:t> </a:t>
            </a:r>
            <a:r>
              <a:rPr lang="en-US" dirty="0" err="1"/>
              <a:t>ngắn</a:t>
            </a:r>
            <a:r>
              <a:rPr lang="en-US" dirty="0"/>
              <a:t> </a:t>
            </a:r>
            <a:r>
              <a:rPr lang="en-US" dirty="0" err="1"/>
              <a:t>không</a:t>
            </a:r>
            <a:r>
              <a:rPr lang="en-US" dirty="0"/>
              <a:t> </a:t>
            </a:r>
            <a:r>
              <a:rPr lang="en-US" dirty="0" err="1"/>
              <a:t>nằm</a:t>
            </a:r>
            <a:r>
              <a:rPr lang="en-US" dirty="0"/>
              <a:t> </a:t>
            </a:r>
            <a:r>
              <a:rPr lang="en-US" dirty="0" err="1"/>
              <a:t>trong</a:t>
            </a:r>
            <a:r>
              <a:rPr lang="en-US" dirty="0"/>
              <a:t> </a:t>
            </a:r>
            <a:r>
              <a:rPr lang="en-US" dirty="0" err="1"/>
              <a:t>chương</a:t>
            </a:r>
            <a:r>
              <a:rPr lang="en-US" dirty="0"/>
              <a:t> </a:t>
            </a:r>
            <a:r>
              <a:rPr lang="en-US" dirty="0" err="1"/>
              <a:t>trình</a:t>
            </a:r>
            <a:r>
              <a:rPr lang="en-US" dirty="0"/>
              <a:t> </a:t>
            </a:r>
            <a:r>
              <a:rPr lang="en-US" dirty="0" err="1"/>
              <a:t>và</a:t>
            </a:r>
            <a:r>
              <a:rPr lang="en-US" dirty="0"/>
              <a:t> </a:t>
            </a:r>
            <a:r>
              <a:rPr lang="en-US" dirty="0" err="1"/>
              <a:t>tập</a:t>
            </a:r>
            <a:r>
              <a:rPr lang="en-US" dirty="0"/>
              <a:t> </a:t>
            </a:r>
            <a:r>
              <a:rPr lang="en-US" dirty="0" err="1"/>
              <a:t>phân</a:t>
            </a:r>
            <a:r>
              <a:rPr lang="en-US" dirty="0"/>
              <a:t> </a:t>
            </a:r>
            <a:r>
              <a:rPr lang="en-US" dirty="0" err="1"/>
              <a:t>tích</a:t>
            </a:r>
            <a:r>
              <a:rPr lang="en-US" dirty="0"/>
              <a:t> </a:t>
            </a:r>
            <a:r>
              <a:rPr lang="en-US" dirty="0" err="1"/>
              <a:t>dựa</a:t>
            </a:r>
            <a:r>
              <a:rPr lang="en-US" dirty="0"/>
              <a:t> </a:t>
            </a:r>
            <a:r>
              <a:rPr lang="en-US" dirty="0" err="1"/>
              <a:t>trên</a:t>
            </a:r>
            <a:r>
              <a:rPr lang="en-US" dirty="0"/>
              <a:t> </a:t>
            </a:r>
            <a:r>
              <a:rPr lang="en-US" dirty="0" err="1"/>
              <a:t>những</a:t>
            </a:r>
            <a:r>
              <a:rPr lang="en-US" dirty="0"/>
              <a:t> </a:t>
            </a:r>
            <a:r>
              <a:rPr lang="en-US" dirty="0" err="1"/>
              <a:t>kiến</a:t>
            </a:r>
            <a:r>
              <a:rPr lang="en-US" dirty="0"/>
              <a:t> </a:t>
            </a:r>
            <a:r>
              <a:rPr lang="en-US" dirty="0" err="1"/>
              <a:t>thức</a:t>
            </a:r>
            <a:r>
              <a:rPr lang="en-US" dirty="0"/>
              <a:t> </a:t>
            </a:r>
            <a:r>
              <a:rPr lang="en-US" dirty="0" err="1"/>
              <a:t>đã</a:t>
            </a:r>
            <a:r>
              <a:rPr lang="en-US" dirty="0"/>
              <a:t> </a:t>
            </a:r>
            <a:r>
              <a:rPr lang="en-US" dirty="0" err="1"/>
              <a:t>học</a:t>
            </a:r>
            <a:r>
              <a:rPr lang="en-US" dirty="0"/>
              <a:t> </a:t>
            </a:r>
            <a:r>
              <a:rPr lang="en-US" dirty="0" err="1"/>
              <a:t>về</a:t>
            </a:r>
            <a:r>
              <a:rPr lang="en-US" dirty="0"/>
              <a:t> </a:t>
            </a:r>
            <a:r>
              <a:rPr lang="en-US" dirty="0" err="1"/>
              <a:t>ngữ</a:t>
            </a:r>
            <a:r>
              <a:rPr lang="en-US" dirty="0"/>
              <a:t> </a:t>
            </a:r>
            <a:r>
              <a:rPr lang="en-US" dirty="0" err="1"/>
              <a:t>cảnh</a:t>
            </a:r>
            <a:endParaRPr lang="en-US" dirty="0"/>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p:cTn id="4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ÓI CÓ ĐẦU CÓ ĐUÔI.. | Báo Đất Việ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505" y="2278101"/>
            <a:ext cx="4851670" cy="27169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93414" y="425686"/>
            <a:ext cx="6005170" cy="1015663"/>
          </a:xfrm>
          <a:prstGeom prst="rect">
            <a:avLst/>
          </a:prstGeom>
        </p:spPr>
        <p:txBody>
          <a:bodyPr wrap="none">
            <a:spAutoFit/>
          </a:bodyPr>
          <a:lstStyle/>
          <a:p>
            <a:pPr algn="ctr">
              <a:spcBef>
                <a:spcPts val="600"/>
              </a:spcBef>
              <a:buClr>
                <a:srgbClr val="FE8637"/>
              </a:buClr>
              <a:buSzPct val="70000"/>
            </a:pPr>
            <a:r>
              <a:rPr lang="en-US" sz="6000" b="1" dirty="0">
                <a:solidFill>
                  <a:srgbClr val="B32C16"/>
                </a:solidFill>
                <a:latin typeface="Amazone" pitchFamily="66" charset="0"/>
                <a:cs typeface="Times New Roman" panose="02020603050405020304" pitchFamily="18" charset="0"/>
              </a:rPr>
              <a:t>“</a:t>
            </a:r>
            <a:r>
              <a:rPr lang="en-US" sz="6000" b="1" dirty="0" err="1">
                <a:solidFill>
                  <a:srgbClr val="B32C16"/>
                </a:solidFill>
                <a:latin typeface="Amazone" pitchFamily="66" charset="0"/>
                <a:cs typeface="Times New Roman" panose="02020603050405020304" pitchFamily="18" charset="0"/>
              </a:rPr>
              <a:t>Nói</a:t>
            </a:r>
            <a:r>
              <a:rPr lang="en-US" sz="6000" b="1" dirty="0">
                <a:solidFill>
                  <a:srgbClr val="B32C16"/>
                </a:solidFill>
                <a:latin typeface="Amazone" pitchFamily="66" charset="0"/>
                <a:cs typeface="Times New Roman" panose="02020603050405020304" pitchFamily="18" charset="0"/>
              </a:rPr>
              <a:t> </a:t>
            </a:r>
            <a:r>
              <a:rPr lang="en-US" sz="6000" b="1" dirty="0" err="1">
                <a:solidFill>
                  <a:srgbClr val="B32C16"/>
                </a:solidFill>
                <a:latin typeface="Amazone" pitchFamily="66" charset="0"/>
                <a:cs typeface="Times New Roman" panose="02020603050405020304" pitchFamily="18" charset="0"/>
              </a:rPr>
              <a:t>có</a:t>
            </a:r>
            <a:r>
              <a:rPr lang="en-US" sz="6000" b="1" dirty="0">
                <a:solidFill>
                  <a:srgbClr val="B32C16"/>
                </a:solidFill>
                <a:latin typeface="Amazone" pitchFamily="66" charset="0"/>
                <a:cs typeface="Times New Roman" panose="02020603050405020304" pitchFamily="18" charset="0"/>
              </a:rPr>
              <a:t> </a:t>
            </a:r>
            <a:r>
              <a:rPr lang="en-US" sz="6000" b="1" dirty="0" err="1">
                <a:solidFill>
                  <a:srgbClr val="B32C16"/>
                </a:solidFill>
                <a:latin typeface="Amazone" pitchFamily="66" charset="0"/>
                <a:cs typeface="Times New Roman" panose="02020603050405020304" pitchFamily="18" charset="0"/>
              </a:rPr>
              <a:t>đầu</a:t>
            </a:r>
            <a:r>
              <a:rPr lang="en-US" sz="6000" b="1" dirty="0">
                <a:solidFill>
                  <a:srgbClr val="B32C16"/>
                </a:solidFill>
                <a:latin typeface="Amazone" pitchFamily="66" charset="0"/>
                <a:cs typeface="Times New Roman" panose="02020603050405020304" pitchFamily="18" charset="0"/>
              </a:rPr>
              <a:t> </a:t>
            </a:r>
            <a:r>
              <a:rPr lang="en-US" sz="6000" b="1" dirty="0" err="1">
                <a:solidFill>
                  <a:srgbClr val="B32C16"/>
                </a:solidFill>
                <a:latin typeface="Amazone" pitchFamily="66" charset="0"/>
                <a:cs typeface="Times New Roman" panose="02020603050405020304" pitchFamily="18" charset="0"/>
              </a:rPr>
              <a:t>có</a:t>
            </a:r>
            <a:r>
              <a:rPr lang="en-US" sz="6000" b="1" dirty="0">
                <a:solidFill>
                  <a:srgbClr val="B32C16"/>
                </a:solidFill>
                <a:latin typeface="Amazone" pitchFamily="66" charset="0"/>
                <a:cs typeface="Times New Roman" panose="02020603050405020304" pitchFamily="18" charset="0"/>
              </a:rPr>
              <a:t> </a:t>
            </a:r>
            <a:r>
              <a:rPr lang="en-US" sz="6000" b="1" dirty="0" err="1">
                <a:solidFill>
                  <a:srgbClr val="B32C16"/>
                </a:solidFill>
                <a:latin typeface="Amazone" pitchFamily="66" charset="0"/>
                <a:cs typeface="Times New Roman" panose="02020603050405020304" pitchFamily="18" charset="0"/>
              </a:rPr>
              <a:t>đuôi</a:t>
            </a:r>
            <a:r>
              <a:rPr lang="en-US" sz="6000" b="1" dirty="0">
                <a:solidFill>
                  <a:srgbClr val="B32C16"/>
                </a:solidFill>
                <a:latin typeface="Amazone" pitchFamily="66" charset="0"/>
                <a:cs typeface="Times New Roman" panose="02020603050405020304" pitchFamily="18" charset="0"/>
              </a:rPr>
              <a:t>”</a:t>
            </a:r>
            <a:endParaRPr lang="en-US" sz="6000" dirty="0">
              <a:solidFill>
                <a:srgbClr val="B32C16"/>
              </a:solidFill>
              <a:latin typeface="Amazone" pitchFamily="66" charset="0"/>
              <a:cs typeface="Times New Roman" panose="02020603050405020304" pitchFamily="18" charset="0"/>
            </a:endParaRPr>
          </a:p>
        </p:txBody>
      </p:sp>
      <p:sp>
        <p:nvSpPr>
          <p:cNvPr id="2" name="Cloud Callout 1"/>
          <p:cNvSpPr/>
          <p:nvPr/>
        </p:nvSpPr>
        <p:spPr>
          <a:xfrm>
            <a:off x="6227379" y="1655379"/>
            <a:ext cx="5701115" cy="3941379"/>
          </a:xfrm>
          <a:prstGeom prst="cloudCallout">
            <a:avLst>
              <a:gd name="adj1" fmla="val -66868"/>
              <a:gd name="adj2" fmla="val -1375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err="1" smtClean="0"/>
              <a:t>Trong</a:t>
            </a:r>
            <a:r>
              <a:rPr lang="en-US" sz="2800" b="1" dirty="0" smtClean="0"/>
              <a:t> </a:t>
            </a:r>
            <a:r>
              <a:rPr lang="en-US" sz="2800" b="1" dirty="0" err="1" smtClean="0"/>
              <a:t>mỗi</a:t>
            </a:r>
            <a:r>
              <a:rPr lang="en-US" sz="2800" b="1" dirty="0" smtClean="0"/>
              <a:t> </a:t>
            </a:r>
            <a:r>
              <a:rPr lang="en-US" sz="2800" b="1" dirty="0" err="1" smtClean="0"/>
              <a:t>hoàn</a:t>
            </a:r>
            <a:r>
              <a:rPr lang="en-US" sz="2800" b="1" dirty="0" smtClean="0"/>
              <a:t> </a:t>
            </a:r>
            <a:r>
              <a:rPr lang="en-US" sz="2800" b="1" dirty="0" err="1" smtClean="0"/>
              <a:t>cảnh</a:t>
            </a:r>
            <a:r>
              <a:rPr lang="en-US" sz="2800" b="1" dirty="0" smtClean="0"/>
              <a:t> </a:t>
            </a:r>
            <a:r>
              <a:rPr lang="en-US" sz="2800" b="1" dirty="0" err="1" smtClean="0"/>
              <a:t>giao</a:t>
            </a:r>
            <a:r>
              <a:rPr lang="en-US" sz="2800" b="1" dirty="0" smtClean="0"/>
              <a:t> </a:t>
            </a:r>
            <a:r>
              <a:rPr lang="en-US" sz="2800" b="1" dirty="0" err="1" smtClean="0"/>
              <a:t>tiếp</a:t>
            </a:r>
            <a:r>
              <a:rPr lang="en-US" sz="2800" b="1" dirty="0" smtClean="0"/>
              <a:t> </a:t>
            </a:r>
            <a:r>
              <a:rPr lang="en-US" sz="2800" b="1" dirty="0" err="1" smtClean="0"/>
              <a:t>cần</a:t>
            </a:r>
            <a:r>
              <a:rPr lang="en-US" sz="2800" b="1" dirty="0" smtClean="0"/>
              <a:t> </a:t>
            </a:r>
            <a:r>
              <a:rPr lang="en-US" sz="2800" b="1" dirty="0" err="1" smtClean="0"/>
              <a:t>có</a:t>
            </a:r>
            <a:r>
              <a:rPr lang="en-US" sz="2800" b="1" dirty="0" smtClean="0"/>
              <a:t> </a:t>
            </a:r>
            <a:r>
              <a:rPr lang="en-US" sz="2800" b="1" dirty="0" err="1" smtClean="0"/>
              <a:t>thái</a:t>
            </a:r>
            <a:r>
              <a:rPr lang="en-US" sz="2800" b="1" dirty="0" smtClean="0"/>
              <a:t> </a:t>
            </a:r>
            <a:r>
              <a:rPr lang="en-US" sz="2800" b="1" dirty="0" err="1" smtClean="0"/>
              <a:t>độ</a:t>
            </a:r>
            <a:r>
              <a:rPr lang="en-US" sz="2800" b="1" dirty="0" smtClean="0"/>
              <a:t>, </a:t>
            </a:r>
            <a:r>
              <a:rPr lang="en-US" sz="2800" b="1" dirty="0" err="1" smtClean="0"/>
              <a:t>cách</a:t>
            </a:r>
            <a:r>
              <a:rPr lang="en-US" sz="2800" b="1" dirty="0" smtClean="0"/>
              <a:t> </a:t>
            </a:r>
            <a:r>
              <a:rPr lang="en-US" sz="2800" b="1" dirty="0" err="1" smtClean="0"/>
              <a:t>giao</a:t>
            </a:r>
            <a:r>
              <a:rPr lang="en-US" sz="2800" b="1" dirty="0" smtClean="0"/>
              <a:t> </a:t>
            </a:r>
            <a:r>
              <a:rPr lang="en-US" sz="2800" b="1" dirty="0" err="1" smtClean="0"/>
              <a:t>tiếp</a:t>
            </a:r>
            <a:r>
              <a:rPr lang="en-US" sz="2800" b="1" dirty="0" smtClean="0"/>
              <a:t> </a:t>
            </a:r>
            <a:r>
              <a:rPr lang="en-US" sz="2800" b="1" dirty="0" err="1" smtClean="0"/>
              <a:t>khác</a:t>
            </a:r>
            <a:r>
              <a:rPr lang="en-US" sz="2800" b="1" dirty="0" smtClean="0"/>
              <a:t> </a:t>
            </a:r>
            <a:r>
              <a:rPr lang="en-US" sz="2800" b="1" dirty="0" err="1" smtClean="0"/>
              <a:t>nhau</a:t>
            </a:r>
            <a:r>
              <a:rPr lang="en-US" sz="2800" b="1" dirty="0" smtClean="0"/>
              <a:t>!</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ổng hợp các Mẫu slide đẹp nhất | Cám ơn, Hình ảnh, Tốt nghiệ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42030" y="738295"/>
            <a:ext cx="7515225" cy="5095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ình nền Powerpoint màu sáng - VNReview Tin mới nhấ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83196" y="2220676"/>
            <a:ext cx="6271269" cy="1862048"/>
          </a:xfrm>
          <a:prstGeom prst="rect">
            <a:avLst/>
          </a:prstGeom>
        </p:spPr>
        <p:txBody>
          <a:bodyPr wrap="none">
            <a:spAutoFit/>
          </a:bodyPr>
          <a:lstStyle/>
          <a:p>
            <a:r>
              <a:rPr lang="en-US" sz="11500" b="1" i="1" dirty="0" err="1" smtClean="0">
                <a:solidFill>
                  <a:srgbClr val="002060"/>
                </a:solidFill>
                <a:latin typeface="Times New Roman" panose="02020603050405020304" pitchFamily="18" charset="0"/>
                <a:cs typeface="Times New Roman" panose="02020603050405020304" pitchFamily="18" charset="0"/>
              </a:rPr>
              <a:t>Ngữ</a:t>
            </a:r>
            <a:r>
              <a:rPr lang="en-US" sz="11500" b="1" i="1" dirty="0" smtClean="0">
                <a:solidFill>
                  <a:srgbClr val="002060"/>
                </a:solidFill>
                <a:latin typeface="Times New Roman" panose="02020603050405020304" pitchFamily="18" charset="0"/>
                <a:cs typeface="Times New Roman" panose="02020603050405020304" pitchFamily="18" charset="0"/>
              </a:rPr>
              <a:t> </a:t>
            </a:r>
            <a:r>
              <a:rPr lang="en-US" sz="11500" b="1" i="1" dirty="0" err="1" smtClean="0">
                <a:solidFill>
                  <a:srgbClr val="002060"/>
                </a:solidFill>
                <a:latin typeface="Times New Roman" panose="02020603050405020304" pitchFamily="18" charset="0"/>
                <a:cs typeface="Times New Roman" panose="02020603050405020304" pitchFamily="18" charset="0"/>
              </a:rPr>
              <a:t>cảnh</a:t>
            </a:r>
            <a:endParaRPr lang="en-US" sz="88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88427" y="905262"/>
            <a:ext cx="9956800" cy="715962"/>
          </a:xfrm>
        </p:spPr>
        <p:txBody>
          <a:bodyPr>
            <a:noAutofit/>
          </a:bodyPr>
          <a:lstStyle/>
          <a:p>
            <a:pPr>
              <a:lnSpc>
                <a:spcPct val="150000"/>
              </a:lnSpc>
            </a:pPr>
            <a:br>
              <a:rPr lang="en-US" sz="2800" b="1" dirty="0" smtClean="0">
                <a:solidFill>
                  <a:schemeClr val="accent3"/>
                </a:solidFill>
                <a:latin typeface="Times New Roman" panose="02020603050405020304" pitchFamily="18" charset="0"/>
                <a:cs typeface="Times New Roman" panose="02020603050405020304" pitchFamily="18" charset="0"/>
              </a:rPr>
            </a:br>
            <a:r>
              <a:rPr lang="en-US" sz="2800" b="1" dirty="0" smtClean="0">
                <a:solidFill>
                  <a:schemeClr val="accent3"/>
                </a:solidFill>
                <a:latin typeface="Times New Roman" panose="02020603050405020304" pitchFamily="18" charset="0"/>
                <a:cs typeface="Times New Roman" panose="02020603050405020304" pitchFamily="18" charset="0"/>
              </a:rPr>
              <a:t>I. KHÁI NIỆM</a:t>
            </a:r>
            <a:endParaRPr lang="en-US" sz="2800" b="1" dirty="0">
              <a:solidFill>
                <a:schemeClr val="accent3"/>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1"/>
          </p:nvPr>
        </p:nvSpPr>
        <p:spPr>
          <a:xfrm>
            <a:off x="638502" y="1739450"/>
            <a:ext cx="10972800" cy="483476"/>
          </a:xfrm>
        </p:spPr>
        <p:txBody>
          <a:bodyPr>
            <a:noAutofit/>
          </a:bodyPr>
          <a:lstStyle/>
          <a:p>
            <a:pPr marL="0" indent="0">
              <a:buNone/>
            </a:pPr>
            <a:r>
              <a:rPr lang="en-US" sz="2800" b="1" i="1" dirty="0" smtClean="0">
                <a:latin typeface="Times New Roman" panose="02020603050405020304" pitchFamily="18" charset="0"/>
                <a:cs typeface="Times New Roman" panose="02020603050405020304" pitchFamily="18" charset="0"/>
              </a:rPr>
              <a:t>1. </a:t>
            </a:r>
            <a:r>
              <a:rPr lang="en-US" sz="2800" b="1" i="1" dirty="0" err="1" smtClean="0">
                <a:latin typeface="Times New Roman" panose="02020603050405020304" pitchFamily="18" charset="0"/>
                <a:cs typeface="Times New Roman" panose="02020603050405020304" pitchFamily="18" charset="0"/>
              </a:rPr>
              <a:t>Xét</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ngữ</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liệu</a:t>
            </a:r>
            <a:endParaRPr lang="en-US" sz="2800" b="1" i="1" dirty="0" smtClean="0">
              <a:latin typeface="Times New Roman" panose="02020603050405020304" pitchFamily="18" charset="0"/>
              <a:cs typeface="Times New Roman" panose="02020603050405020304" pitchFamily="18" charset="0"/>
            </a:endParaRPr>
          </a:p>
        </p:txBody>
      </p:sp>
      <p:sp>
        <p:nvSpPr>
          <p:cNvPr id="2" name="Rectangle 1"/>
          <p:cNvSpPr/>
          <p:nvPr/>
        </p:nvSpPr>
        <p:spPr>
          <a:xfrm>
            <a:off x="1576553" y="250016"/>
            <a:ext cx="9222826" cy="523220"/>
          </a:xfrm>
          <a:prstGeom prst="rect">
            <a:avLst/>
          </a:prstGeom>
          <a:solidFill>
            <a:srgbClr val="FFFFCC"/>
          </a:solidFill>
        </p:spPr>
        <p:txBody>
          <a:bodyPr wrap="square">
            <a:spAutoFit/>
          </a:bodyPr>
          <a:lstStyle/>
          <a:p>
            <a:pPr algn="ctr"/>
            <a:r>
              <a:rPr lang="en-US" sz="2800" b="1" cap="small" dirty="0">
                <a:solidFill>
                  <a:srgbClr val="B32C16"/>
                </a:solidFill>
                <a:latin typeface="Times New Roman" panose="02020603050405020304" pitchFamily="18" charset="0"/>
                <a:ea typeface="+mj-ea"/>
                <a:cs typeface="Times New Roman" panose="02020603050405020304" pitchFamily="18" charset="0"/>
              </a:rPr>
              <a:t>A. LÝ THUYẾT</a:t>
            </a:r>
            <a:endParaRPr lang="en-US" sz="2000" dirty="0"/>
          </a:p>
        </p:txBody>
      </p:sp>
      <p:pic>
        <p:nvPicPr>
          <p:cNvPr id="7170" name="Picture 2" descr="Machi-kyun Daily! | Hình gif, Meme, Dễ thương"/>
          <p:cNvPicPr>
            <a:picLocks noChangeAspect="1" noChangeArrowheads="1" noCrop="1"/>
          </p:cNvPicPr>
          <p:nvPr/>
        </p:nvPicPr>
        <p:blipFill>
          <a:blip r:embed="rId1"/>
          <a:srcRect/>
          <a:stretch>
            <a:fillRect/>
          </a:stretch>
        </p:blipFill>
        <p:spPr bwMode="auto">
          <a:xfrm>
            <a:off x="8542830" y="3928802"/>
            <a:ext cx="352425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Group 58"/>
          <p:cNvGraphicFramePr/>
          <p:nvPr/>
        </p:nvGraphicFramePr>
        <p:xfrm>
          <a:off x="250498" y="234068"/>
          <a:ext cx="11684000" cy="6430535"/>
        </p:xfrm>
        <a:graphic>
          <a:graphicData uri="http://schemas.openxmlformats.org/drawingml/2006/table">
            <a:tbl>
              <a:tblPr>
                <a:tableStyleId>{8A107856-5554-42FB-B03E-39F5DBC370BA}</a:tableStyleId>
              </a:tblPr>
              <a:tblGrid>
                <a:gridCol w="4978400"/>
                <a:gridCol w="2641600"/>
                <a:gridCol w="4064000"/>
              </a:tblGrid>
              <a:tr h="577391">
                <a:tc gridSpan="3">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lang="nl-NL" sz="3200" b="1" i="1" dirty="0" smtClean="0">
                          <a:solidFill>
                            <a:schemeClr val="accent3"/>
                          </a:solidFill>
                          <a:latin typeface="Times New Roman" panose="02020603050405020304" pitchFamily="18" charset="0"/>
                          <a:cs typeface="Times New Roman" panose="02020603050405020304" pitchFamily="18" charset="0"/>
                        </a:rPr>
                        <a:t>“Giờ muộn thế này mà họ chưa ra nhỉ?” </a:t>
                      </a:r>
                      <a:endParaRPr kumimoji="0" lang="vi-VN" altLang="vi-VN" sz="3200" b="1" i="1" u="none" strike="noStrike" cap="none" normalizeH="0" baseline="0" dirty="0" smtClean="0">
                        <a:ln>
                          <a:noFill/>
                        </a:ln>
                        <a:solidFill>
                          <a:schemeClr val="accent3"/>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121920" marR="121920" horzOverflow="overflow"/>
                </a:tc>
                <a:tc hMerge="1">
                  <a:tcPr/>
                </a:tc>
                <a:tc hMerge="1">
                  <a:tcPr/>
                </a:tc>
              </a:tr>
              <a:tr h="384311">
                <a:tc>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altLang="vi-VN" sz="2400" b="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Thông</a:t>
                      </a:r>
                      <a:r>
                        <a:rPr kumimoji="0" lang="en-US" altLang="vi-VN" sz="2400" b="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tin </a:t>
                      </a:r>
                      <a:r>
                        <a:rPr kumimoji="0" lang="en-US" altLang="vi-VN" sz="2400" b="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liên</a:t>
                      </a:r>
                      <a:r>
                        <a:rPr kumimoji="0" lang="en-US" altLang="vi-VN" sz="2400" b="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quan</a:t>
                      </a:r>
                      <a:endParaRPr kumimoji="0" lang="vi-VN" altLang="vi-VN" sz="2400" b="1" i="0"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121920" marR="121920" horzOverflow="overflow"/>
                </a:tc>
                <a:tc>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altLang="vi-VN" sz="2400" b="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Câu</a:t>
                      </a:r>
                      <a:r>
                        <a:rPr kumimoji="0" lang="en-US" altLang="vi-VN" sz="2400" b="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độc</a:t>
                      </a:r>
                      <a:r>
                        <a:rPr kumimoji="0" lang="en-US" altLang="vi-VN" sz="2400" b="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lập</a:t>
                      </a:r>
                      <a:endParaRPr kumimoji="0" lang="vi-VN" altLang="vi-VN" sz="2400" b="1" i="0"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121920" marR="121920" horzOverflow="overflow"/>
                </a:tc>
                <a:tc>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altLang="vi-VN" sz="2400" b="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Đặt</a:t>
                      </a:r>
                      <a:r>
                        <a:rPr kumimoji="0" lang="en-US" altLang="vi-VN" sz="2400" b="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a:t>
                      </a:r>
                      <a:r>
                        <a:rPr kumimoji="0" lang="en-US" altLang="vi-VN" sz="2400" b="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bối</a:t>
                      </a:r>
                      <a:r>
                        <a:rPr kumimoji="0" lang="en-US" altLang="vi-VN" sz="2400" b="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cảnh</a:t>
                      </a:r>
                      <a:r>
                        <a:rPr kumimoji="0" lang="en-US" altLang="vi-VN" sz="2400" b="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phát</a:t>
                      </a:r>
                      <a:r>
                        <a:rPr kumimoji="0" lang="en-US" altLang="vi-VN" sz="2400" b="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sinh</a:t>
                      </a:r>
                      <a:endParaRPr kumimoji="0" lang="vi-VN" altLang="vi-VN" sz="2400" b="1" i="0"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121920" marR="121920" horzOverflow="overflow"/>
                </a:tc>
              </a:tr>
              <a:tr h="5394215">
                <a:tc>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pPr algn="just">
                        <a:lnSpc>
                          <a:spcPct val="130000"/>
                        </a:lnSpc>
                      </a:pPr>
                      <a:r>
                        <a:rPr lang="nl-NL" sz="2400" dirty="0" smtClean="0">
                          <a:latin typeface="Times New Roman" panose="02020603050405020304" pitchFamily="18" charset="0"/>
                          <a:cs typeface="Times New Roman" panose="02020603050405020304" pitchFamily="18" charset="0"/>
                        </a:rPr>
                        <a:t>- </a:t>
                      </a:r>
                      <a:r>
                        <a:rPr lang="nl-NL" sz="2400" dirty="0" smtClean="0">
                          <a:latin typeface="Times New Roman" panose="02020603050405020304" pitchFamily="18" charset="0"/>
                          <a:cs typeface="Times New Roman" panose="02020603050405020304" pitchFamily="18" charset="0"/>
                        </a:rPr>
                        <a:t>Câu nói trên là của ai </a:t>
                      </a:r>
                      <a:r>
                        <a:rPr lang="fr-FR" sz="2400" dirty="0" err="1" smtClean="0">
                          <a:latin typeface="Times New Roman" panose="02020603050405020304" pitchFamily="18" charset="0"/>
                          <a:cs typeface="Times New Roman" panose="02020603050405020304" pitchFamily="18" charset="0"/>
                        </a:rPr>
                        <a:t>nói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với</a:t>
                      </a:r>
                      <a:r>
                        <a:rPr lang="fr-FR" sz="2400" dirty="0" smtClean="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ai? </a:t>
                      </a:r>
                      <a:r>
                        <a:rPr lang="fr-FR" sz="2400" dirty="0" err="1" smtClean="0">
                          <a:latin typeface="Times New Roman" panose="02020603050405020304" pitchFamily="18" charset="0"/>
                          <a:cs typeface="Times New Roman" panose="02020603050405020304" pitchFamily="18" charset="0"/>
                        </a:rPr>
                        <a:t>Đó</a:t>
                      </a:r>
                      <a:r>
                        <a:rPr lang="fr-FR" sz="2400" dirty="0" smtClean="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là</a:t>
                      </a:r>
                      <a:r>
                        <a:rPr lang="fr-FR" sz="2400" baseline="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những</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người</a:t>
                      </a:r>
                      <a:r>
                        <a:rPr lang="fr-FR" sz="2400" dirty="0" smtClean="0">
                          <a:latin typeface="Times New Roman" panose="02020603050405020304" pitchFamily="18" charset="0"/>
                          <a:cs typeface="Times New Roman" panose="02020603050405020304" pitchFamily="18" charset="0"/>
                        </a:rPr>
                        <a:t> </a:t>
                      </a:r>
                      <a:r>
                        <a:rPr lang="nl-NL" sz="2400" dirty="0" smtClean="0">
                          <a:latin typeface="Times New Roman" panose="02020603050405020304" pitchFamily="18" charset="0"/>
                          <a:cs typeface="Times New Roman" panose="02020603050405020304" pitchFamily="18" charset="0"/>
                        </a:rPr>
                        <a:t>như thế nào </a:t>
                      </a:r>
                      <a:r>
                        <a:rPr lang="fr-FR" sz="2400" dirty="0" err="1" smtClean="0">
                          <a:latin typeface="Times New Roman" panose="02020603050405020304" pitchFamily="18" charset="0"/>
                          <a:cs typeface="Times New Roman" panose="02020603050405020304" pitchFamily="18" charset="0"/>
                        </a:rPr>
                        <a:t>và</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có</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quan</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hệ</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với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nhau</a:t>
                      </a:r>
                      <a:r>
                        <a:rPr lang="fr-FR" sz="2400" dirty="0" smtClean="0">
                          <a:latin typeface="Times New Roman" panose="02020603050405020304" pitchFamily="18" charset="0"/>
                          <a:cs typeface="Times New Roman" panose="02020603050405020304" pitchFamily="18" charset="0"/>
                        </a:rPr>
                        <a:t> ra </a:t>
                      </a:r>
                      <a:r>
                        <a:rPr lang="fr-FR" sz="2400" dirty="0" err="1" smtClean="0">
                          <a:latin typeface="Times New Roman" panose="02020603050405020304" pitchFamily="18" charset="0"/>
                          <a:cs typeface="Times New Roman" panose="02020603050405020304" pitchFamily="18" charset="0"/>
                        </a:rPr>
                        <a:t>sao</a:t>
                      </a:r>
                      <a:r>
                        <a:rPr lang="fr-FR" sz="2400" dirty="0" smtClean="0">
                          <a:latin typeface="Times New Roman" panose="02020603050405020304" pitchFamily="18" charset="0"/>
                          <a:cs typeface="Times New Roman" panose="02020603050405020304" pitchFamily="18" charset="0"/>
                        </a:rPr>
                        <a:t>?</a:t>
                      </a:r>
                      <a:endParaRPr lang="fr-FR" sz="2400" dirty="0" smtClean="0">
                        <a:latin typeface="Times New Roman" panose="02020603050405020304" pitchFamily="18" charset="0"/>
                        <a:cs typeface="Times New Roman" panose="02020603050405020304" pitchFamily="18" charset="0"/>
                      </a:endParaRPr>
                    </a:p>
                    <a:p>
                      <a:pPr algn="just">
                        <a:lnSpc>
                          <a:spcPct val="130000"/>
                        </a:lnSpc>
                      </a:pP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Câu</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đó</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được</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nói</a:t>
                      </a:r>
                      <a:r>
                        <a:rPr lang="fr-FR" sz="2400" dirty="0" smtClean="0">
                          <a:latin typeface="Times New Roman" panose="02020603050405020304" pitchFamily="18" charset="0"/>
                          <a:cs typeface="Times New Roman" panose="02020603050405020304" pitchFamily="18" charset="0"/>
                        </a:rPr>
                        <a:t> ở </a:t>
                      </a:r>
                      <a:r>
                        <a:rPr lang="fr-FR" sz="2400" dirty="0" err="1" smtClean="0">
                          <a:latin typeface="Times New Roman" panose="02020603050405020304" pitchFamily="18" charset="0"/>
                          <a:cs typeface="Times New Roman" panose="02020603050405020304" pitchFamily="18" charset="0"/>
                        </a:rPr>
                        <a:t>đâu</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lúc</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nào</a:t>
                      </a:r>
                      <a:r>
                        <a:rPr lang="fr-FR" sz="2400" dirty="0" smtClean="0">
                          <a:latin typeface="Times New Roman" panose="02020603050405020304" pitchFamily="18" charset="0"/>
                          <a:cs typeface="Times New Roman" panose="02020603050405020304" pitchFamily="18" charset="0"/>
                        </a:rPr>
                        <a:t>?</a:t>
                      </a:r>
                      <a:endParaRPr lang="fr-FR" sz="2400" dirty="0" smtClean="0">
                        <a:latin typeface="Times New Roman" panose="02020603050405020304" pitchFamily="18" charset="0"/>
                        <a:cs typeface="Times New Roman" panose="02020603050405020304" pitchFamily="18" charset="0"/>
                      </a:endParaRPr>
                    </a:p>
                    <a:p>
                      <a:pPr algn="just">
                        <a:lnSpc>
                          <a:spcPct val="130000"/>
                        </a:lnSpc>
                      </a:pP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Họ</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trong</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câu</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nói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chỉ</a:t>
                      </a:r>
                      <a:r>
                        <a:rPr lang="fr-FR" sz="2400" dirty="0" smtClean="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ai?</a:t>
                      </a:r>
                      <a:endParaRPr lang="fr-FR" sz="2400" dirty="0" smtClean="0">
                        <a:latin typeface="Times New Roman" panose="02020603050405020304" pitchFamily="18" charset="0"/>
                        <a:cs typeface="Times New Roman" panose="02020603050405020304" pitchFamily="18" charset="0"/>
                      </a:endParaRPr>
                    </a:p>
                    <a:p>
                      <a:pPr algn="just">
                        <a:lnSpc>
                          <a:spcPct val="130000"/>
                        </a:lnSpc>
                      </a:pP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Chưa</a:t>
                      </a:r>
                      <a:r>
                        <a:rPr lang="fr-FR" sz="2400" dirty="0" smtClean="0">
                          <a:latin typeface="Times New Roman" panose="02020603050405020304" pitchFamily="18" charset="0"/>
                          <a:cs typeface="Times New Roman" panose="02020603050405020304" pitchFamily="18" charset="0"/>
                        </a:rPr>
                        <a:t> ra là </a:t>
                      </a:r>
                      <a:r>
                        <a:rPr lang="fr-FR" sz="2400" dirty="0" err="1" smtClean="0">
                          <a:latin typeface="Times New Roman" panose="02020603050405020304" pitchFamily="18" charset="0"/>
                          <a:cs typeface="Times New Roman" panose="02020603050405020304" pitchFamily="18" charset="0"/>
                        </a:rPr>
                        <a:t>hoạt</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động</a:t>
                      </a:r>
                      <a:r>
                        <a:rPr lang="fr-FR" sz="2400" dirty="0" smtClean="0">
                          <a:latin typeface="Times New Roman" panose="02020603050405020304" pitchFamily="18" charset="0"/>
                          <a:cs typeface="Times New Roman" panose="02020603050405020304" pitchFamily="18" charset="0"/>
                        </a:rPr>
                        <a:t> </a:t>
                      </a:r>
                      <a:r>
                        <a:rPr lang="nl-NL" sz="2400" dirty="0" smtClean="0">
                          <a:latin typeface="Times New Roman" panose="02020603050405020304" pitchFamily="18" charset="0"/>
                          <a:cs typeface="Times New Roman" panose="02020603050405020304" pitchFamily="18" charset="0"/>
                        </a:rPr>
                        <a:t>như thế </a:t>
                      </a:r>
                      <a:r>
                        <a:rPr lang="nl-NL" sz="2400" dirty="0" smtClean="0">
                          <a:latin typeface="Times New Roman" panose="02020603050405020304" pitchFamily="18" charset="0"/>
                          <a:cs typeface="Times New Roman" panose="02020603050405020304" pitchFamily="18" charset="0"/>
                        </a:rPr>
                        <a:t>nào</a:t>
                      </a:r>
                      <a:r>
                        <a:rPr lang="fr-FR" sz="2400" dirty="0" smtClean="0">
                          <a:latin typeface="Times New Roman" panose="02020603050405020304" pitchFamily="18" charset="0"/>
                          <a:cs typeface="Times New Roman" panose="02020603050405020304" pitchFamily="18" charset="0"/>
                        </a:rPr>
                        <a:t>?</a:t>
                      </a:r>
                      <a:endParaRPr lang="fr-FR" sz="2400" dirty="0" smtClean="0">
                        <a:latin typeface="Times New Roman" panose="02020603050405020304" pitchFamily="18" charset="0"/>
                        <a:cs typeface="Times New Roman" panose="02020603050405020304" pitchFamily="18" charset="0"/>
                      </a:endParaRPr>
                    </a:p>
                    <a:p>
                      <a:pPr marL="0" indent="0" algn="just">
                        <a:lnSpc>
                          <a:spcPct val="130000"/>
                        </a:lnSpc>
                        <a:buFontTx/>
                        <a:buNone/>
                      </a:pP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Giờ</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muộn</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thế</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này</a:t>
                      </a:r>
                      <a:r>
                        <a:rPr lang="fr-FR" sz="2400" dirty="0" smtClean="0">
                          <a:latin typeface="Times New Roman" panose="02020603050405020304" pitchFamily="18" charset="0"/>
                          <a:cs typeface="Times New Roman" panose="02020603050405020304" pitchFamily="18" charset="0"/>
                        </a:rPr>
                        <a:t> là </a:t>
                      </a:r>
                      <a:r>
                        <a:rPr lang="fr-FR" sz="2400" dirty="0" err="1" smtClean="0">
                          <a:latin typeface="Times New Roman" panose="02020603050405020304" pitchFamily="18" charset="0"/>
                          <a:cs typeface="Times New Roman" panose="02020603050405020304" pitchFamily="18" charset="0"/>
                        </a:rPr>
                        <a:t>nói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đến</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khoảng</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thời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gian</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nào</a:t>
                      </a:r>
                      <a:r>
                        <a:rPr lang="fr-FR" sz="2400" dirty="0" smtClean="0">
                          <a:latin typeface="Times New Roman" panose="02020603050405020304" pitchFamily="18" charset="0"/>
                          <a:cs typeface="Times New Roman" panose="02020603050405020304" pitchFamily="18" charset="0"/>
                        </a:rPr>
                        <a:t>?</a:t>
                      </a:r>
                      <a:endParaRPr lang="fr-FR" sz="2400" dirty="0" smtClean="0">
                        <a:latin typeface="Times New Roman" panose="02020603050405020304" pitchFamily="18" charset="0"/>
                        <a:cs typeface="Times New Roman" panose="02020603050405020304" pitchFamily="18" charset="0"/>
                      </a:endParaRPr>
                    </a:p>
                    <a:p>
                      <a:pPr marL="0" indent="0" algn="just">
                        <a:lnSpc>
                          <a:spcPct val="130000"/>
                        </a:lnSpc>
                        <a:buFontTx/>
                        <a:buNone/>
                      </a:pP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Trước</a:t>
                      </a:r>
                      <a:r>
                        <a:rPr lang="fr-FR" sz="2400" baseline="0" dirty="0" smtClean="0">
                          <a:latin typeface="Times New Roman" panose="02020603050405020304" pitchFamily="18" charset="0"/>
                          <a:cs typeface="Times New Roman" panose="02020603050405020304" pitchFamily="18" charset="0"/>
                        </a:rPr>
                        <a:t> </a:t>
                      </a:r>
                      <a:r>
                        <a:rPr lang="fr-FR" sz="2400" baseline="0" dirty="0" err="1" smtClean="0">
                          <a:latin typeface="Times New Roman" panose="02020603050405020304" pitchFamily="18" charset="0"/>
                          <a:cs typeface="Times New Roman" panose="02020603050405020304" pitchFamily="18" charset="0"/>
                        </a:rPr>
                        <a:t>câu</a:t>
                      </a:r>
                      <a:r>
                        <a:rPr lang="fr-FR" sz="2400" baseline="0" dirty="0" smtClean="0">
                          <a:latin typeface="Times New Roman" panose="02020603050405020304" pitchFamily="18" charset="0"/>
                          <a:cs typeface="Times New Roman" panose="02020603050405020304" pitchFamily="18" charset="0"/>
                        </a:rPr>
                        <a:t> </a:t>
                      </a:r>
                      <a:r>
                        <a:rPr lang="fr-FR" sz="2400" baseline="0" dirty="0" err="1" smtClean="0">
                          <a:latin typeface="Times New Roman" panose="02020603050405020304" pitchFamily="18" charset="0"/>
                          <a:cs typeface="Times New Roman" panose="02020603050405020304" pitchFamily="18" charset="0"/>
                        </a:rPr>
                        <a:t>nói</a:t>
                      </a:r>
                      <a:r>
                        <a:rPr lang="fr-FR" sz="2400" baseline="0" dirty="0" smtClean="0">
                          <a:latin typeface="Times New Roman" panose="02020603050405020304" pitchFamily="18" charset="0"/>
                          <a:cs typeface="Times New Roman" panose="02020603050405020304" pitchFamily="18" charset="0"/>
                        </a:rPr>
                        <a:t> </a:t>
                      </a:r>
                      <a:r>
                        <a:rPr lang="fr-FR" sz="2400" baseline="0" dirty="0" err="1" smtClean="0">
                          <a:latin typeface="Times New Roman" panose="02020603050405020304" pitchFamily="18" charset="0"/>
                          <a:cs typeface="Times New Roman" panose="02020603050405020304" pitchFamily="18" charset="0"/>
                        </a:rPr>
                        <a:t>đó</a:t>
                      </a:r>
                      <a:r>
                        <a:rPr lang="fr-FR" sz="2400" baseline="0" dirty="0" smtClean="0">
                          <a:latin typeface="Times New Roman" panose="02020603050405020304" pitchFamily="18" charset="0"/>
                          <a:cs typeface="Times New Roman" panose="02020603050405020304" pitchFamily="18" charset="0"/>
                        </a:rPr>
                        <a:t> </a:t>
                      </a:r>
                      <a:r>
                        <a:rPr lang="fr-FR" sz="2400" baseline="0" dirty="0" err="1" smtClean="0">
                          <a:latin typeface="Times New Roman" panose="02020603050405020304" pitchFamily="18" charset="0"/>
                          <a:cs typeface="Times New Roman" panose="02020603050405020304" pitchFamily="18" charset="0"/>
                        </a:rPr>
                        <a:t>và</a:t>
                      </a:r>
                      <a:r>
                        <a:rPr lang="fr-FR" sz="2400" baseline="0" dirty="0" smtClean="0">
                          <a:latin typeface="Times New Roman" panose="02020603050405020304" pitchFamily="18" charset="0"/>
                          <a:cs typeface="Times New Roman" panose="02020603050405020304" pitchFamily="18" charset="0"/>
                        </a:rPr>
                        <a:t> </a:t>
                      </a:r>
                      <a:r>
                        <a:rPr lang="fr-FR" sz="2400" baseline="0" dirty="0" err="1" smtClean="0">
                          <a:latin typeface="Times New Roman" panose="02020603050405020304" pitchFamily="18" charset="0"/>
                          <a:cs typeface="Times New Roman" panose="02020603050405020304" pitchFamily="18" charset="0"/>
                        </a:rPr>
                        <a:t>sau</a:t>
                      </a:r>
                      <a:r>
                        <a:rPr lang="fr-FR" sz="2400" baseline="0" dirty="0" smtClean="0">
                          <a:latin typeface="Times New Roman" panose="02020603050405020304" pitchFamily="18" charset="0"/>
                          <a:cs typeface="Times New Roman" panose="02020603050405020304" pitchFamily="18" charset="0"/>
                        </a:rPr>
                        <a:t> </a:t>
                      </a:r>
                      <a:r>
                        <a:rPr lang="fr-FR" sz="2400" baseline="0" dirty="0" err="1" smtClean="0">
                          <a:latin typeface="Times New Roman" panose="02020603050405020304" pitchFamily="18" charset="0"/>
                          <a:cs typeface="Times New Roman" panose="02020603050405020304" pitchFamily="18" charset="0"/>
                        </a:rPr>
                        <a:t>câu</a:t>
                      </a:r>
                      <a:r>
                        <a:rPr lang="fr-FR" sz="2400" baseline="0" dirty="0" smtClean="0">
                          <a:latin typeface="Times New Roman" panose="02020603050405020304" pitchFamily="18" charset="0"/>
                          <a:cs typeface="Times New Roman" panose="02020603050405020304" pitchFamily="18" charset="0"/>
                        </a:rPr>
                        <a:t> </a:t>
                      </a:r>
                      <a:r>
                        <a:rPr lang="fr-FR" sz="2400" baseline="0" dirty="0" err="1" smtClean="0">
                          <a:latin typeface="Times New Roman" panose="02020603050405020304" pitchFamily="18" charset="0"/>
                          <a:cs typeface="Times New Roman" panose="02020603050405020304" pitchFamily="18" charset="0"/>
                        </a:rPr>
                        <a:t>nói</a:t>
                      </a:r>
                      <a:r>
                        <a:rPr lang="fr-FR" sz="2400" baseline="0" dirty="0" smtClean="0">
                          <a:latin typeface="Times New Roman" panose="02020603050405020304" pitchFamily="18" charset="0"/>
                          <a:cs typeface="Times New Roman" panose="02020603050405020304" pitchFamily="18" charset="0"/>
                        </a:rPr>
                        <a:t> </a:t>
                      </a:r>
                      <a:r>
                        <a:rPr lang="fr-FR" sz="2400" baseline="0" dirty="0" err="1" smtClean="0">
                          <a:latin typeface="Times New Roman" panose="02020603050405020304" pitchFamily="18" charset="0"/>
                          <a:cs typeface="Times New Roman" panose="02020603050405020304" pitchFamily="18" charset="0"/>
                        </a:rPr>
                        <a:t>đó</a:t>
                      </a:r>
                      <a:r>
                        <a:rPr lang="fr-FR" sz="2400" baseline="0" dirty="0" smtClean="0">
                          <a:latin typeface="Times New Roman" panose="02020603050405020304" pitchFamily="18" charset="0"/>
                          <a:cs typeface="Times New Roman" panose="02020603050405020304" pitchFamily="18" charset="0"/>
                        </a:rPr>
                        <a:t> là </a:t>
                      </a:r>
                      <a:r>
                        <a:rPr lang="fr-FR" sz="2400" baseline="0" dirty="0" err="1" smtClean="0">
                          <a:latin typeface="Times New Roman" panose="02020603050405020304" pitchFamily="18" charset="0"/>
                          <a:cs typeface="Times New Roman" panose="02020603050405020304" pitchFamily="18" charset="0"/>
                        </a:rPr>
                        <a:t>những</a:t>
                      </a:r>
                      <a:r>
                        <a:rPr lang="fr-FR" sz="2400" baseline="0" dirty="0" smtClean="0">
                          <a:latin typeface="Times New Roman" panose="02020603050405020304" pitchFamily="18" charset="0"/>
                          <a:cs typeface="Times New Roman" panose="02020603050405020304" pitchFamily="18" charset="0"/>
                        </a:rPr>
                        <a:t> </a:t>
                      </a:r>
                      <a:r>
                        <a:rPr lang="fr-FR" sz="2400" baseline="0" dirty="0" err="1" smtClean="0">
                          <a:latin typeface="Times New Roman" panose="02020603050405020304" pitchFamily="18" charset="0"/>
                          <a:cs typeface="Times New Roman" panose="02020603050405020304" pitchFamily="18" charset="0"/>
                        </a:rPr>
                        <a:t>câu</a:t>
                      </a:r>
                      <a:r>
                        <a:rPr lang="fr-FR" sz="2400" baseline="0" dirty="0" smtClean="0">
                          <a:latin typeface="Times New Roman" panose="02020603050405020304" pitchFamily="18" charset="0"/>
                          <a:cs typeface="Times New Roman" panose="02020603050405020304" pitchFamily="18" charset="0"/>
                        </a:rPr>
                        <a:t> </a:t>
                      </a:r>
                      <a:r>
                        <a:rPr lang="fr-FR" sz="2400" baseline="0" dirty="0" err="1" smtClean="0">
                          <a:latin typeface="Times New Roman" panose="02020603050405020304" pitchFamily="18" charset="0"/>
                          <a:cs typeface="Times New Roman" panose="02020603050405020304" pitchFamily="18" charset="0"/>
                        </a:rPr>
                        <a:t>chuyện</a:t>
                      </a:r>
                      <a:r>
                        <a:rPr lang="fr-FR" sz="2400" baseline="0" dirty="0" smtClean="0">
                          <a:latin typeface="Times New Roman" panose="02020603050405020304" pitchFamily="18" charset="0"/>
                          <a:cs typeface="Times New Roman" panose="02020603050405020304" pitchFamily="18" charset="0"/>
                        </a:rPr>
                        <a:t> </a:t>
                      </a:r>
                      <a:r>
                        <a:rPr lang="fr-FR" sz="2400" baseline="0" dirty="0" err="1" smtClean="0">
                          <a:latin typeface="Times New Roman" panose="02020603050405020304" pitchFamily="18" charset="0"/>
                          <a:cs typeface="Times New Roman" panose="02020603050405020304" pitchFamily="18" charset="0"/>
                        </a:rPr>
                        <a:t>gì</a:t>
                      </a:r>
                      <a:r>
                        <a:rPr lang="fr-FR" sz="2400" baseline="0" dirty="0" smtClean="0">
                          <a:latin typeface="Times New Roman" panose="02020603050405020304" pitchFamily="18" charset="0"/>
                          <a:cs typeface="Times New Roman" panose="02020603050405020304" pitchFamily="18" charset="0"/>
                        </a:rPr>
                        <a:t>?</a:t>
                      </a:r>
                      <a:endParaRPr lang="fr-FR" sz="2400" dirty="0" smtClean="0">
                        <a:latin typeface="Times New Roman" panose="02020603050405020304" pitchFamily="18" charset="0"/>
                        <a:cs typeface="Times New Roman" panose="02020603050405020304" pitchFamily="18" charset="0"/>
                      </a:endParaRPr>
                    </a:p>
                  </a:txBody>
                  <a:tcPr marL="121920" marR="121920" horzOverflow="overflow"/>
                </a:tc>
                <a:tc>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vi-VN" altLang="vi-VN" sz="2400" b="1" i="0" u="none" strike="noStrike" cap="none" normalizeH="0" baseline="0" dirty="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121920" marR="121920" horzOverflow="overflow"/>
                </a:tc>
                <a:tc>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vi-VN" altLang="vi-VN" sz="2400" b="0" i="0" u="none" strike="noStrike" cap="none" normalizeH="0" baseline="0" dirty="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121920" marR="121920" horzOverflow="overflow"/>
                </a:tc>
              </a:tr>
            </a:tbl>
          </a:graphicData>
        </a:graphic>
      </p:graphicFrame>
      <p:sp>
        <p:nvSpPr>
          <p:cNvPr id="3" name="Rectangle 2"/>
          <p:cNvSpPr/>
          <p:nvPr/>
        </p:nvSpPr>
        <p:spPr>
          <a:xfrm>
            <a:off x="5228900" y="2745787"/>
            <a:ext cx="2641601" cy="830997"/>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400" b="1" dirty="0" err="1" smtClean="0">
                <a:solidFill>
                  <a:prstClr val="black"/>
                </a:solidFill>
                <a:latin typeface="Times New Roman" panose="02020603050405020304" pitchFamily="18" charset="0"/>
                <a:cs typeface="Times New Roman" panose="02020603050405020304" pitchFamily="18" charset="0"/>
              </a:rPr>
              <a:t>Không</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trả</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lời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được</a:t>
            </a:r>
            <a:endParaRPr lang="en-US" sz="24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96354" y="228600"/>
            <a:ext cx="11557876" cy="6245352"/>
          </a:xfrm>
        </p:spPr>
        <p:txBody>
          <a:bodyPr>
            <a:normAutofit/>
          </a:bodyPr>
          <a:lstStyle/>
          <a:p>
            <a:pPr lvl="1" algn="just">
              <a:buNone/>
              <a:defRPr/>
            </a:pPr>
            <a:r>
              <a:rPr lang="en-US" altLang="vi-VN" sz="2600" dirty="0" smtClean="0">
                <a:latin typeface="Times New Roman" panose="02020603050405020304" pitchFamily="18" charset="0"/>
                <a:cs typeface="Times New Roman" panose="02020603050405020304" pitchFamily="18" charset="0"/>
              </a:rPr>
              <a:t>	 </a:t>
            </a:r>
            <a:r>
              <a:rPr lang="en-US" altLang="vi-VN" sz="2600"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Đêm</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tối</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đối</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với</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Liên</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quen</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lắm</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chị</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không</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sợ</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nó</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nữa</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Tối</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hết</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cả</a:t>
            </a:r>
            <a:r>
              <a:rPr lang="en-US" altLang="vi-VN" sz="2600" i="1" dirty="0">
                <a:latin typeface="Times New Roman" panose="02020603050405020304" pitchFamily="18" charset="0"/>
                <a:cs typeface="Times New Roman" panose="02020603050405020304" pitchFamily="18" charset="0"/>
              </a:rPr>
              <a:t>, con </a:t>
            </a:r>
            <a:r>
              <a:rPr lang="en-US" altLang="vi-VN" sz="2600" i="1" dirty="0" err="1">
                <a:latin typeface="Times New Roman" panose="02020603050405020304" pitchFamily="18" charset="0"/>
                <a:cs typeface="Times New Roman" panose="02020603050405020304" pitchFamily="18" charset="0"/>
              </a:rPr>
              <a:t>đường</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thăm</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thẳm</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ra</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sông</a:t>
            </a:r>
            <a:r>
              <a:rPr lang="en-US" altLang="vi-VN" sz="2600" i="1" dirty="0">
                <a:latin typeface="Times New Roman" panose="02020603050405020304" pitchFamily="18" charset="0"/>
                <a:cs typeface="Times New Roman" panose="02020603050405020304" pitchFamily="18" charset="0"/>
              </a:rPr>
              <a:t>, con </a:t>
            </a:r>
            <a:r>
              <a:rPr lang="en-US" altLang="vi-VN" sz="2600" i="1" dirty="0" err="1">
                <a:latin typeface="Times New Roman" panose="02020603050405020304" pitchFamily="18" charset="0"/>
                <a:cs typeface="Times New Roman" panose="02020603050405020304" pitchFamily="18" charset="0"/>
              </a:rPr>
              <a:t>đường</a:t>
            </a:r>
            <a:r>
              <a:rPr lang="en-US" altLang="vi-VN" sz="2600" i="1" dirty="0">
                <a:latin typeface="Times New Roman" panose="02020603050405020304" pitchFamily="18" charset="0"/>
                <a:cs typeface="Times New Roman" panose="02020603050405020304" pitchFamily="18" charset="0"/>
              </a:rPr>
              <a:t> qua </a:t>
            </a:r>
            <a:r>
              <a:rPr lang="en-US" altLang="vi-VN" sz="2600" i="1" dirty="0" err="1">
                <a:latin typeface="Times New Roman" panose="02020603050405020304" pitchFamily="18" charset="0"/>
                <a:cs typeface="Times New Roman" panose="02020603050405020304" pitchFamily="18" charset="0"/>
              </a:rPr>
              <a:t>chợ</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về</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nhà</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các</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ngõ</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vào</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làng</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lại</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càng</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sẫm</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đen</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hơn</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nữa</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Giờ</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chỉ</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còn</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ngọn</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đèn</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a:latin typeface="Times New Roman" panose="02020603050405020304" pitchFamily="18" charset="0"/>
                <a:cs typeface="Times New Roman" panose="02020603050405020304" pitchFamily="18" charset="0"/>
              </a:rPr>
              <a:t>con </a:t>
            </a:r>
            <a:r>
              <a:rPr lang="en-US" altLang="vi-VN" sz="2600" i="1" dirty="0" err="1">
                <a:latin typeface="Times New Roman" panose="02020603050405020304" pitchFamily="18" charset="0"/>
                <a:cs typeface="Times New Roman" panose="02020603050405020304" pitchFamily="18" charset="0"/>
              </a:rPr>
              <a:t>của</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chị</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Tí</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và</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cái</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bếp</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lửa</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của</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bác</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Siêu</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chiếu</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sáng</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một</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vùng</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đất</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cát</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trong</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cửa</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hàng</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ngọn</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đèn</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của</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Liên</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ngọn</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đèn</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vặn</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nhỏ</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thưa</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thớt</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từng</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hột</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sáng</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lọt</a:t>
            </a:r>
            <a:r>
              <a:rPr lang="en-US" altLang="vi-VN" sz="2600" i="1" dirty="0">
                <a:latin typeface="Times New Roman" panose="02020603050405020304" pitchFamily="18" charset="0"/>
                <a:cs typeface="Times New Roman" panose="02020603050405020304" pitchFamily="18" charset="0"/>
              </a:rPr>
              <a:t> qua </a:t>
            </a:r>
            <a:r>
              <a:rPr lang="en-US" altLang="vi-VN" sz="2600" i="1" dirty="0" err="1">
                <a:latin typeface="Times New Roman" panose="02020603050405020304" pitchFamily="18" charset="0"/>
                <a:cs typeface="Times New Roman" panose="02020603050405020304" pitchFamily="18" charset="0"/>
              </a:rPr>
              <a:t>phên</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nứa</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Tất</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cả</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phố</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xá</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trong</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huyện</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bây</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giờ</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đều</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thu</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nhỏ</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lại</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nơi</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hàng</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nước</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của</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chị</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Tí</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Thêm</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được</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một</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gia</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đình</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các</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xẩm</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ngồi</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trên</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manh</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chiếu</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cái</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thau</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sắt</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trắng</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để</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trước</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mặt</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nhưng</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bác</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vẫn</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chưa</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hát</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vì</a:t>
            </a:r>
            <a:r>
              <a:rPr lang="en-US" altLang="vi-VN" sz="2600" i="1" dirty="0">
                <a:latin typeface="Times New Roman" panose="02020603050405020304" pitchFamily="18" charset="0"/>
                <a:cs typeface="Times New Roman" panose="02020603050405020304" pitchFamily="18" charset="0"/>
              </a:rPr>
              <a:t> </a:t>
            </a:r>
            <a:r>
              <a:rPr lang="en-US" altLang="vi-VN" sz="2600" i="1" dirty="0" err="1">
                <a:latin typeface="Times New Roman" panose="02020603050405020304" pitchFamily="18" charset="0"/>
                <a:cs typeface="Times New Roman" panose="02020603050405020304" pitchFamily="18" charset="0"/>
              </a:rPr>
              <a:t>chưa</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có</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khách</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nghe</a:t>
            </a:r>
            <a:r>
              <a:rPr lang="en-US" altLang="vi-VN" sz="2600" i="1" dirty="0" smtClean="0">
                <a:latin typeface="Times New Roman" panose="02020603050405020304" pitchFamily="18" charset="0"/>
                <a:cs typeface="Times New Roman" panose="02020603050405020304" pitchFamily="18" charset="0"/>
              </a:rPr>
              <a:t>.</a:t>
            </a:r>
            <a:endParaRPr lang="en-US" altLang="vi-VN" sz="2600" i="1" dirty="0" smtClean="0">
              <a:latin typeface="Times New Roman" panose="02020603050405020304" pitchFamily="18" charset="0"/>
              <a:cs typeface="Times New Roman" panose="02020603050405020304" pitchFamily="18" charset="0"/>
            </a:endParaRPr>
          </a:p>
          <a:p>
            <a:pPr lvl="1" algn="just">
              <a:buNone/>
              <a:defRPr/>
            </a:pPr>
            <a:r>
              <a:rPr lang="en-US" altLang="vi-VN" sz="2600" i="1" dirty="0">
                <a:latin typeface="Times New Roman" panose="02020603050405020304" pitchFamily="18" charset="0"/>
                <a:cs typeface="Times New Roman" panose="02020603050405020304" pitchFamily="18" charset="0"/>
              </a:rPr>
              <a:t>	</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Chị</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Tí</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phe</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phẩy</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cành</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chuối</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khô</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đuổi</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ruồi</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bò</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trên</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mấy</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thức</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hàng</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chậm</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rãi</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nói</a:t>
            </a:r>
            <a:r>
              <a:rPr lang="en-US" altLang="vi-VN" sz="2600" i="1" dirty="0" smtClean="0">
                <a:latin typeface="Times New Roman" panose="02020603050405020304" pitchFamily="18" charset="0"/>
                <a:cs typeface="Times New Roman" panose="02020603050405020304" pitchFamily="18" charset="0"/>
              </a:rPr>
              <a:t>:</a:t>
            </a:r>
            <a:endParaRPr lang="en-US" altLang="vi-VN" sz="2600" i="1" dirty="0" smtClean="0">
              <a:latin typeface="Times New Roman" panose="02020603050405020304" pitchFamily="18" charset="0"/>
              <a:cs typeface="Times New Roman" panose="02020603050405020304" pitchFamily="18" charset="0"/>
            </a:endParaRPr>
          </a:p>
          <a:p>
            <a:pPr lvl="1" algn="just">
              <a:buNone/>
              <a:defRPr/>
            </a:pPr>
            <a:r>
              <a:rPr lang="en-US" altLang="vi-VN" sz="2600" i="1" dirty="0">
                <a:solidFill>
                  <a:schemeClr val="accent3"/>
                </a:solidFill>
                <a:latin typeface="Times New Roman" panose="02020603050405020304" pitchFamily="18" charset="0"/>
                <a:cs typeface="Times New Roman" panose="02020603050405020304" pitchFamily="18" charset="0"/>
              </a:rPr>
              <a:t>	</a:t>
            </a:r>
            <a:r>
              <a:rPr lang="en-US" altLang="vi-VN" sz="2600" i="1" dirty="0" smtClean="0">
                <a:solidFill>
                  <a:schemeClr val="accent3"/>
                </a:solidFill>
                <a:latin typeface="Times New Roman" panose="02020603050405020304" pitchFamily="18" charset="0"/>
                <a:cs typeface="Times New Roman" panose="02020603050405020304" pitchFamily="18" charset="0"/>
              </a:rPr>
              <a:t>- </a:t>
            </a:r>
            <a:r>
              <a:rPr lang="en-US" altLang="vi-VN" sz="2600" b="1" i="1" dirty="0" err="1"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Giờ</a:t>
            </a:r>
            <a:r>
              <a:rPr lang="en-US" altLang="vi-VN" sz="2600" b="1" i="1" dirty="0"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vi-VN" sz="2600" b="1" i="1" dirty="0" err="1"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muộn</a:t>
            </a:r>
            <a:r>
              <a:rPr lang="en-US" altLang="vi-VN" sz="2600" b="1" i="1" dirty="0"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vi-VN" sz="2600" b="1" i="1" dirty="0" err="1"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thế</a:t>
            </a:r>
            <a:r>
              <a:rPr lang="en-US" altLang="vi-VN" sz="2600" b="1" i="1" dirty="0"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vi-VN" sz="2600" b="1" i="1" dirty="0" err="1"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này</a:t>
            </a:r>
            <a:r>
              <a:rPr lang="en-US" altLang="vi-VN" sz="2600" b="1" i="1" dirty="0"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vi-VN" sz="2600" b="1" i="1" dirty="0" err="1"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mà</a:t>
            </a:r>
            <a:r>
              <a:rPr lang="en-US" altLang="vi-VN" sz="2600" b="1" i="1" dirty="0"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vi-VN" sz="2600" b="1" i="1" dirty="0" err="1"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a:t>
            </a:r>
            <a:r>
              <a:rPr lang="en-US" altLang="vi-VN" sz="2600" b="1" i="1" dirty="0"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vi-VN" sz="2600" b="1" i="1" dirty="0" err="1"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chưa</a:t>
            </a:r>
            <a:r>
              <a:rPr lang="en-US" altLang="vi-VN" sz="2600" b="1" i="1" dirty="0"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vi-VN" sz="2600" b="1" i="1" dirty="0" err="1"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ra</a:t>
            </a:r>
            <a:r>
              <a:rPr lang="en-US" altLang="vi-VN" sz="2600" b="1" i="1" dirty="0"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vi-VN" sz="2600" b="1" i="1" dirty="0" err="1"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nhỉ</a:t>
            </a:r>
            <a:r>
              <a:rPr lang="en-US" altLang="vi-VN" sz="2600" b="1" i="1" dirty="0"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endParaRPr lang="en-US" altLang="vi-VN" sz="2600" b="1" i="1" dirty="0"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lvl="1" algn="just">
              <a:buNone/>
              <a:defRPr/>
            </a:pPr>
            <a:r>
              <a:rPr lang="en-US" altLang="vi-VN" sz="2600" b="1" i="1" dirty="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vi-VN" sz="2600" b="1" i="1" dirty="0" smtClean="0">
                <a:solidFill>
                  <a:schemeClr val="accent3"/>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Chị</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muốn</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nói</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mấy</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chú</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lính</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trong</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huyện</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mấy</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người</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nhà</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của</a:t>
            </a:r>
            <a:r>
              <a:rPr lang="en-US" altLang="vi-VN" sz="2600" i="1" dirty="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c</a:t>
            </a:r>
            <a:r>
              <a:rPr lang="en-US" altLang="vi-VN" sz="2600" i="1" dirty="0" err="1" smtClean="0">
                <a:latin typeface="Times New Roman" panose="02020603050405020304" pitchFamily="18" charset="0"/>
                <a:cs typeface="Times New Roman" panose="02020603050405020304" pitchFamily="18" charset="0"/>
              </a:rPr>
              <a:t>ụ</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thừa</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cụ</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lục</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là</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những</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khách</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hàng</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quen</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của</a:t>
            </a:r>
            <a:r>
              <a:rPr lang="en-US" altLang="vi-VN" sz="2600" i="1" dirty="0" smtClean="0">
                <a:latin typeface="Times New Roman" panose="02020603050405020304" pitchFamily="18" charset="0"/>
                <a:cs typeface="Times New Roman" panose="02020603050405020304" pitchFamily="18" charset="0"/>
              </a:rPr>
              <a:t> </a:t>
            </a:r>
            <a:r>
              <a:rPr lang="en-US" altLang="vi-VN" sz="2600" i="1" dirty="0" err="1" smtClean="0">
                <a:latin typeface="Times New Roman" panose="02020603050405020304" pitchFamily="18" charset="0"/>
                <a:cs typeface="Times New Roman" panose="02020603050405020304" pitchFamily="18" charset="0"/>
              </a:rPr>
              <a:t>chị</a:t>
            </a:r>
            <a:r>
              <a:rPr lang="en-US" altLang="vi-VN" sz="2600" i="1" dirty="0" smtClean="0">
                <a:latin typeface="Times New Roman" panose="02020603050405020304" pitchFamily="18" charset="0"/>
                <a:cs typeface="Times New Roman" panose="02020603050405020304" pitchFamily="18" charset="0"/>
              </a:rPr>
              <a:t>.”</a:t>
            </a:r>
            <a:endParaRPr lang="en-US" altLang="vi-VN" sz="2600" i="1" dirty="0" smtClean="0">
              <a:latin typeface="Times New Roman" panose="02020603050405020304" pitchFamily="18" charset="0"/>
              <a:cs typeface="Times New Roman" panose="02020603050405020304" pitchFamily="18" charset="0"/>
            </a:endParaRPr>
          </a:p>
          <a:p>
            <a:pPr marL="0" indent="0" algn="just">
              <a:buNone/>
            </a:pPr>
            <a:r>
              <a:rPr lang="en-US" dirty="0" smtClean="0"/>
              <a:t>					</a:t>
            </a:r>
            <a:r>
              <a:rPr lang="en-US" dirty="0" smtClean="0"/>
              <a:t>			(</a:t>
            </a:r>
            <a:r>
              <a:rPr lang="en-US" dirty="0" err="1" smtClean="0"/>
              <a:t>Thạch</a:t>
            </a:r>
            <a:r>
              <a:rPr lang="en-US" dirty="0" smtClean="0"/>
              <a:t> Lam, </a:t>
            </a:r>
            <a:r>
              <a:rPr lang="en-US" i="1" dirty="0" err="1" smtClean="0"/>
              <a:t>Hai</a:t>
            </a:r>
            <a:r>
              <a:rPr lang="en-US" i="1" dirty="0" smtClean="0"/>
              <a:t> </a:t>
            </a:r>
            <a:r>
              <a:rPr lang="en-US" i="1" dirty="0" err="1" smtClean="0"/>
              <a:t>đứa</a:t>
            </a:r>
            <a:r>
              <a:rPr lang="en-US" i="1" dirty="0" smtClean="0"/>
              <a:t> </a:t>
            </a:r>
            <a:r>
              <a:rPr lang="en-US" i="1" dirty="0" err="1" smtClean="0"/>
              <a:t>trẻ</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Group 58"/>
          <p:cNvGraphicFramePr/>
          <p:nvPr/>
        </p:nvGraphicFramePr>
        <p:xfrm>
          <a:off x="320566" y="195116"/>
          <a:ext cx="11582400" cy="6516624"/>
        </p:xfrm>
        <a:graphic>
          <a:graphicData uri="http://schemas.openxmlformats.org/drawingml/2006/table">
            <a:tbl>
              <a:tblPr>
                <a:tableStyleId>{8799B23B-EC83-4686-B30A-512413B5E67A}</a:tableStyleId>
              </a:tblPr>
              <a:tblGrid>
                <a:gridCol w="4700649"/>
                <a:gridCol w="6881751"/>
              </a:tblGrid>
              <a:tr h="483929">
                <a:tc gridSpan="2">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lang="nl-NL" sz="2800" b="1" i="1" dirty="0" smtClean="0">
                          <a:solidFill>
                            <a:srgbClr val="C00000"/>
                          </a:solidFill>
                          <a:latin typeface="Times New Roman" panose="02020603050405020304" pitchFamily="18" charset="0"/>
                          <a:cs typeface="Times New Roman" panose="02020603050405020304" pitchFamily="18" charset="0"/>
                        </a:rPr>
                        <a:t>“Giờ muộn thế này mà họ chưa ra nhỉ?” </a:t>
                      </a:r>
                      <a:endParaRPr kumimoji="0" lang="vi-VN" altLang="vi-VN" sz="2800" b="1" i="1" u="none" strike="noStrike" cap="none" normalizeH="0" baseline="0" dirty="0" smtClean="0">
                        <a:ln>
                          <a:noFill/>
                        </a:ln>
                        <a:solidFill>
                          <a:srgbClr val="C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121920" marR="121920" horzOverflow="overflow"/>
                </a:tc>
                <a:tc hMerge="1">
                  <a:tcPr/>
                </a:tc>
              </a:tr>
              <a:tr h="426996">
                <a:tc>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Thông</a:t>
                      </a:r>
                      <a:r>
                        <a:rPr kumimoji="0" lang="en-US"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tin </a:t>
                      </a: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liên</a:t>
                      </a:r>
                      <a:r>
                        <a:rPr kumimoji="0" lang="en-US"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quan</a:t>
                      </a:r>
                      <a:endParaRPr kumimoji="0" lang="vi-VN"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121920" marR="121920" horzOverflow="overflow">
                    <a:solidFill>
                      <a:schemeClr val="accent5">
                        <a:lumMod val="20000"/>
                        <a:lumOff val="80000"/>
                      </a:schemeClr>
                    </a:solidFill>
                  </a:tcPr>
                </a:tc>
                <a:tc>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Đặt</a:t>
                      </a:r>
                      <a:r>
                        <a:rPr kumimoji="0" lang="en-US"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a:t>
                      </a:r>
                      <a:r>
                        <a:rPr kumimoji="0" lang="en-US"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bối</a:t>
                      </a:r>
                      <a:r>
                        <a:rPr kumimoji="0" lang="en-US"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cảnh</a:t>
                      </a:r>
                      <a:r>
                        <a:rPr kumimoji="0" lang="en-US"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phát</a:t>
                      </a:r>
                      <a:r>
                        <a:rPr kumimoji="0" lang="en-US"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kumimoji="0" lang="en-US" altLang="vi-VN" sz="2400" b="1" i="1" u="none" strike="noStrike" cap="none" normalizeH="0" baseline="0" dirty="0" err="1"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sinh</a:t>
                      </a:r>
                      <a:endParaRPr kumimoji="0" lang="vi-VN" altLang="vi-VN" sz="2400" b="1" i="1" u="none" strike="noStrike" cap="none" normalizeH="0" baseline="0" dirty="0" smtClean="0">
                        <a:ln>
                          <a:noFill/>
                        </a:ln>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marL="121920" marR="121920" horzOverflow="overflow">
                    <a:solidFill>
                      <a:schemeClr val="accent5">
                        <a:lumMod val="20000"/>
                        <a:lumOff val="80000"/>
                      </a:schemeClr>
                    </a:solidFill>
                  </a:tcPr>
                </a:tc>
              </a:tr>
              <a:tr h="5465554">
                <a:tc>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pPr algn="just">
                        <a:lnSpc>
                          <a:spcPct val="130000"/>
                        </a:lnSpc>
                      </a:pPr>
                      <a:r>
                        <a:rPr lang="nl-NL" sz="2200" dirty="0" smtClean="0">
                          <a:latin typeface="Times New Roman" panose="02020603050405020304" pitchFamily="18" charset="0"/>
                          <a:cs typeface="Times New Roman" panose="02020603050405020304" pitchFamily="18" charset="0"/>
                        </a:rPr>
                        <a:t>- </a:t>
                      </a:r>
                      <a:r>
                        <a:rPr lang="nl-NL" sz="2200" dirty="0" smtClean="0">
                          <a:latin typeface="Times New Roman" panose="02020603050405020304" pitchFamily="18" charset="0"/>
                          <a:cs typeface="Times New Roman" panose="02020603050405020304" pitchFamily="18" charset="0"/>
                        </a:rPr>
                        <a:t>Câu nói trên là của ai </a:t>
                      </a:r>
                      <a:r>
                        <a:rPr lang="fr-FR" sz="2200" dirty="0" err="1" smtClean="0">
                          <a:latin typeface="Times New Roman" panose="02020603050405020304" pitchFamily="18" charset="0"/>
                          <a:cs typeface="Times New Roman" panose="02020603050405020304" pitchFamily="18" charset="0"/>
                        </a:rPr>
                        <a:t>nói</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với</a:t>
                      </a:r>
                      <a:r>
                        <a:rPr lang="fr-FR" sz="2200" dirty="0" smtClean="0">
                          <a:latin typeface="Times New Roman" panose="02020603050405020304" pitchFamily="18" charset="0"/>
                          <a:cs typeface="Times New Roman" panose="02020603050405020304" pitchFamily="18" charset="0"/>
                        </a:rPr>
                        <a:t> </a:t>
                      </a:r>
                      <a:r>
                        <a:rPr lang="fr-FR" sz="2200" dirty="0" smtClean="0">
                          <a:latin typeface="Times New Roman" panose="02020603050405020304" pitchFamily="18" charset="0"/>
                          <a:cs typeface="Times New Roman" panose="02020603050405020304" pitchFamily="18" charset="0"/>
                        </a:rPr>
                        <a:t>ai? </a:t>
                      </a:r>
                      <a:r>
                        <a:rPr lang="fr-FR" sz="2200" dirty="0" err="1" smtClean="0">
                          <a:latin typeface="Times New Roman" panose="02020603050405020304" pitchFamily="18" charset="0"/>
                          <a:cs typeface="Times New Roman" panose="02020603050405020304" pitchFamily="18" charset="0"/>
                        </a:rPr>
                        <a:t>Đó</a:t>
                      </a:r>
                      <a:r>
                        <a:rPr lang="fr-FR" sz="2200" dirty="0" smtClean="0">
                          <a:latin typeface="Times New Roman" panose="02020603050405020304" pitchFamily="18" charset="0"/>
                          <a:cs typeface="Times New Roman" panose="02020603050405020304" pitchFamily="18" charset="0"/>
                        </a:rPr>
                        <a:t> là  </a:t>
                      </a:r>
                      <a:r>
                        <a:rPr lang="fr-FR" sz="2200" dirty="0" err="1" smtClean="0">
                          <a:latin typeface="Times New Roman" panose="02020603050405020304" pitchFamily="18" charset="0"/>
                          <a:cs typeface="Times New Roman" panose="02020603050405020304" pitchFamily="18" charset="0"/>
                        </a:rPr>
                        <a:t>những</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người</a:t>
                      </a:r>
                      <a:r>
                        <a:rPr lang="fr-FR" sz="2200" dirty="0" smtClean="0">
                          <a:latin typeface="Times New Roman" panose="02020603050405020304" pitchFamily="18" charset="0"/>
                          <a:cs typeface="Times New Roman" panose="02020603050405020304" pitchFamily="18" charset="0"/>
                        </a:rPr>
                        <a:t> </a:t>
                      </a:r>
                      <a:r>
                        <a:rPr lang="nl-NL" sz="2200" dirty="0" smtClean="0">
                          <a:latin typeface="Times New Roman" panose="02020603050405020304" pitchFamily="18" charset="0"/>
                          <a:cs typeface="Times New Roman" panose="02020603050405020304" pitchFamily="18" charset="0"/>
                        </a:rPr>
                        <a:t>như thế nào </a:t>
                      </a:r>
                      <a:r>
                        <a:rPr lang="fr-FR" sz="2200" dirty="0" err="1" smtClean="0">
                          <a:latin typeface="Times New Roman" panose="02020603050405020304" pitchFamily="18" charset="0"/>
                          <a:cs typeface="Times New Roman" panose="02020603050405020304" pitchFamily="18" charset="0"/>
                        </a:rPr>
                        <a:t>và</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có</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quan</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hệ</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với</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nhau</a:t>
                      </a:r>
                      <a:r>
                        <a:rPr lang="fr-FR" sz="2200" dirty="0" smtClean="0">
                          <a:latin typeface="Times New Roman" panose="02020603050405020304" pitchFamily="18" charset="0"/>
                          <a:cs typeface="Times New Roman" panose="02020603050405020304" pitchFamily="18" charset="0"/>
                        </a:rPr>
                        <a:t> ra </a:t>
                      </a:r>
                      <a:r>
                        <a:rPr lang="fr-FR" sz="2200" dirty="0" err="1" smtClean="0">
                          <a:latin typeface="Times New Roman" panose="02020603050405020304" pitchFamily="18" charset="0"/>
                          <a:cs typeface="Times New Roman" panose="02020603050405020304" pitchFamily="18" charset="0"/>
                        </a:rPr>
                        <a:t>sao</a:t>
                      </a:r>
                      <a:r>
                        <a:rPr lang="fr-FR" sz="2200" dirty="0" smtClean="0">
                          <a:latin typeface="Times New Roman" panose="02020603050405020304" pitchFamily="18" charset="0"/>
                          <a:cs typeface="Times New Roman" panose="02020603050405020304" pitchFamily="18" charset="0"/>
                        </a:rPr>
                        <a:t>?</a:t>
                      </a:r>
                      <a:endParaRPr lang="fr-FR" sz="2200" dirty="0" smtClean="0">
                        <a:latin typeface="Times New Roman" panose="02020603050405020304" pitchFamily="18" charset="0"/>
                        <a:cs typeface="Times New Roman" panose="02020603050405020304" pitchFamily="18" charset="0"/>
                      </a:endParaRPr>
                    </a:p>
                    <a:p>
                      <a:pPr algn="just">
                        <a:lnSpc>
                          <a:spcPct val="130000"/>
                        </a:lnSpc>
                      </a:pP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Câu</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đó</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được</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nói</a:t>
                      </a:r>
                      <a:r>
                        <a:rPr lang="fr-FR" sz="2200" dirty="0" smtClean="0">
                          <a:latin typeface="Times New Roman" panose="02020603050405020304" pitchFamily="18" charset="0"/>
                          <a:cs typeface="Times New Roman" panose="02020603050405020304" pitchFamily="18" charset="0"/>
                        </a:rPr>
                        <a:t> ở </a:t>
                      </a:r>
                      <a:r>
                        <a:rPr lang="fr-FR" sz="2200" dirty="0" err="1" smtClean="0">
                          <a:latin typeface="Times New Roman" panose="02020603050405020304" pitchFamily="18" charset="0"/>
                          <a:cs typeface="Times New Roman" panose="02020603050405020304" pitchFamily="18" charset="0"/>
                        </a:rPr>
                        <a:t>đâu</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lúc</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nào</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Rộng</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hơn</a:t>
                      </a:r>
                      <a:r>
                        <a:rPr lang="fr-FR" sz="2200" dirty="0" smtClean="0">
                          <a:latin typeface="Times New Roman" panose="02020603050405020304" pitchFamily="18" charset="0"/>
                          <a:cs typeface="Times New Roman" panose="02020603050405020304" pitchFamily="18" charset="0"/>
                        </a:rPr>
                        <a:t>,</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câu</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nói</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đó</a:t>
                      </a:r>
                      <a:r>
                        <a:rPr lang="fr-FR" sz="2200" baseline="0" dirty="0" smtClean="0">
                          <a:latin typeface="Times New Roman" panose="02020603050405020304" pitchFamily="18" charset="0"/>
                          <a:cs typeface="Times New Roman" panose="02020603050405020304" pitchFamily="18" charset="0"/>
                        </a:rPr>
                        <a:t> ra </a:t>
                      </a:r>
                      <a:r>
                        <a:rPr lang="fr-FR" sz="2200" baseline="0" dirty="0" err="1" smtClean="0">
                          <a:latin typeface="Times New Roman" panose="02020603050405020304" pitchFamily="18" charset="0"/>
                          <a:cs typeface="Times New Roman" panose="02020603050405020304" pitchFamily="18" charset="0"/>
                        </a:rPr>
                        <a:t>đời</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trong</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bối</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cảnh</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xã</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hội</a:t>
                      </a:r>
                      <a:r>
                        <a:rPr lang="fr-FR" sz="2200" baseline="0" dirty="0" smtClean="0">
                          <a:latin typeface="Times New Roman" panose="02020603050405020304" pitchFamily="18" charset="0"/>
                          <a:cs typeface="Times New Roman" panose="02020603050405020304" pitchFamily="18" charset="0"/>
                        </a:rPr>
                        <a:t> VN </a:t>
                      </a:r>
                      <a:r>
                        <a:rPr lang="fr-FR" sz="2200" baseline="0" dirty="0" err="1" smtClean="0">
                          <a:latin typeface="Times New Roman" panose="02020603050405020304" pitchFamily="18" charset="0"/>
                          <a:cs typeface="Times New Roman" panose="02020603050405020304" pitchFamily="18" charset="0"/>
                        </a:rPr>
                        <a:t>thời</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kì</a:t>
                      </a:r>
                      <a:r>
                        <a:rPr lang="fr-FR" sz="2200" baseline="0" dirty="0" smtClean="0">
                          <a:latin typeface="Times New Roman" panose="02020603050405020304" pitchFamily="18" charset="0"/>
                          <a:cs typeface="Times New Roman" panose="02020603050405020304" pitchFamily="18" charset="0"/>
                        </a:rPr>
                        <a:t> </a:t>
                      </a:r>
                      <a:r>
                        <a:rPr lang="fr-FR" sz="2200" baseline="0" dirty="0" err="1" smtClean="0">
                          <a:latin typeface="Times New Roman" panose="02020603050405020304" pitchFamily="18" charset="0"/>
                          <a:cs typeface="Times New Roman" panose="02020603050405020304" pitchFamily="18" charset="0"/>
                        </a:rPr>
                        <a:t>nào</a:t>
                      </a:r>
                      <a:r>
                        <a:rPr lang="fr-FR" sz="2200" baseline="0" dirty="0" smtClean="0">
                          <a:latin typeface="Times New Roman" panose="02020603050405020304" pitchFamily="18" charset="0"/>
                          <a:cs typeface="Times New Roman" panose="02020603050405020304" pitchFamily="18" charset="0"/>
                        </a:rPr>
                        <a:t>? </a:t>
                      </a:r>
                      <a:endParaRPr lang="fr-FR" sz="2200" baseline="0" dirty="0" smtClean="0">
                        <a:latin typeface="Times New Roman" panose="02020603050405020304" pitchFamily="18" charset="0"/>
                        <a:cs typeface="Times New Roman" panose="02020603050405020304" pitchFamily="18" charset="0"/>
                      </a:endParaRPr>
                    </a:p>
                    <a:p>
                      <a:pPr algn="just">
                        <a:lnSpc>
                          <a:spcPct val="130000"/>
                        </a:lnSpc>
                      </a:pPr>
                      <a:endParaRPr lang="fr-FR" sz="2400" dirty="0" smtClean="0">
                        <a:latin typeface="Times New Roman" panose="02020603050405020304" pitchFamily="18" charset="0"/>
                        <a:cs typeface="Times New Roman" panose="02020603050405020304" pitchFamily="18" charset="0"/>
                      </a:endParaRPr>
                    </a:p>
                    <a:p>
                      <a:pPr marL="0" indent="0" algn="just">
                        <a:lnSpc>
                          <a:spcPct val="130000"/>
                        </a:lnSpc>
                        <a:buFontTx/>
                        <a:buNone/>
                      </a:pP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Họ</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trong</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câu</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nói</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chỉ</a:t>
                      </a:r>
                      <a:r>
                        <a:rPr lang="fr-FR" sz="2200" dirty="0" smtClean="0">
                          <a:latin typeface="Times New Roman" panose="02020603050405020304" pitchFamily="18" charset="0"/>
                          <a:cs typeface="Times New Roman" panose="02020603050405020304" pitchFamily="18" charset="0"/>
                        </a:rPr>
                        <a:t> </a:t>
                      </a:r>
                      <a:r>
                        <a:rPr lang="fr-FR" sz="2200" dirty="0" smtClean="0">
                          <a:latin typeface="Times New Roman" panose="02020603050405020304" pitchFamily="18" charset="0"/>
                          <a:cs typeface="Times New Roman" panose="02020603050405020304" pitchFamily="18" charset="0"/>
                        </a:rPr>
                        <a:t>ai?</a:t>
                      </a:r>
                      <a:endParaRPr lang="fr-FR" sz="2200" dirty="0" smtClean="0">
                        <a:latin typeface="Times New Roman" panose="02020603050405020304" pitchFamily="18" charset="0"/>
                        <a:cs typeface="Times New Roman" panose="02020603050405020304" pitchFamily="18" charset="0"/>
                      </a:endParaRPr>
                    </a:p>
                    <a:p>
                      <a:pPr marL="0" indent="0" algn="just">
                        <a:lnSpc>
                          <a:spcPct val="130000"/>
                        </a:lnSpc>
                        <a:buFontTx/>
                        <a:buNone/>
                      </a:pPr>
                      <a:r>
                        <a:rPr lang="fr-FR" sz="2200" dirty="0" smtClean="0">
                          <a:latin typeface="Times New Roman" panose="02020603050405020304" pitchFamily="18" charset="0"/>
                          <a:cs typeface="Times New Roman" panose="02020603050405020304" pitchFamily="18" charset="0"/>
                        </a:rPr>
                        <a:t>-</a:t>
                      </a:r>
                      <a:r>
                        <a:rPr lang="fr-FR" sz="2200" baseline="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Chưa</a:t>
                      </a:r>
                      <a:r>
                        <a:rPr lang="fr-FR" sz="2200" dirty="0" smtClean="0">
                          <a:latin typeface="Times New Roman" panose="02020603050405020304" pitchFamily="18" charset="0"/>
                          <a:cs typeface="Times New Roman" panose="02020603050405020304" pitchFamily="18" charset="0"/>
                        </a:rPr>
                        <a:t> </a:t>
                      </a:r>
                      <a:r>
                        <a:rPr lang="fr-FR" sz="2200" dirty="0" smtClean="0">
                          <a:latin typeface="Times New Roman" panose="02020603050405020304" pitchFamily="18" charset="0"/>
                          <a:cs typeface="Times New Roman" panose="02020603050405020304" pitchFamily="18" charset="0"/>
                        </a:rPr>
                        <a:t>ra là </a:t>
                      </a:r>
                      <a:r>
                        <a:rPr lang="fr-FR" sz="2200" dirty="0" err="1" smtClean="0">
                          <a:latin typeface="Times New Roman" panose="02020603050405020304" pitchFamily="18" charset="0"/>
                          <a:cs typeface="Times New Roman" panose="02020603050405020304" pitchFamily="18" charset="0"/>
                        </a:rPr>
                        <a:t>hoạt</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động</a:t>
                      </a:r>
                      <a:r>
                        <a:rPr lang="fr-FR" sz="2200" dirty="0" smtClean="0">
                          <a:latin typeface="Times New Roman" panose="02020603050405020304" pitchFamily="18" charset="0"/>
                          <a:cs typeface="Times New Roman" panose="02020603050405020304" pitchFamily="18" charset="0"/>
                        </a:rPr>
                        <a:t> </a:t>
                      </a:r>
                      <a:r>
                        <a:rPr lang="nl-NL" sz="2200" dirty="0" smtClean="0">
                          <a:latin typeface="Times New Roman" panose="02020603050405020304" pitchFamily="18" charset="0"/>
                          <a:cs typeface="Times New Roman" panose="02020603050405020304" pitchFamily="18" charset="0"/>
                        </a:rPr>
                        <a:t>như thế </a:t>
                      </a:r>
                      <a:r>
                        <a:rPr lang="nl-NL" sz="2200" dirty="0" smtClean="0">
                          <a:latin typeface="Times New Roman" panose="02020603050405020304" pitchFamily="18" charset="0"/>
                          <a:cs typeface="Times New Roman" panose="02020603050405020304" pitchFamily="18" charset="0"/>
                        </a:rPr>
                        <a:t>nào</a:t>
                      </a:r>
                      <a:r>
                        <a:rPr lang="fr-FR" sz="2200" dirty="0" smtClean="0">
                          <a:latin typeface="Times New Roman" panose="02020603050405020304" pitchFamily="18" charset="0"/>
                          <a:cs typeface="Times New Roman" panose="02020603050405020304" pitchFamily="18" charset="0"/>
                        </a:rPr>
                        <a:t>?</a:t>
                      </a:r>
                      <a:endParaRPr lang="fr-FR" sz="2200" dirty="0" smtClean="0">
                        <a:latin typeface="Times New Roman" panose="02020603050405020304" pitchFamily="18" charset="0"/>
                        <a:cs typeface="Times New Roman" panose="02020603050405020304" pitchFamily="18" charset="0"/>
                      </a:endParaRPr>
                    </a:p>
                    <a:p>
                      <a:pPr marL="0" indent="0" algn="just">
                        <a:lnSpc>
                          <a:spcPct val="130000"/>
                        </a:lnSpc>
                        <a:buFontTx/>
                        <a:buNone/>
                      </a:pPr>
                      <a:endParaRPr lang="fr-FR" sz="1200" dirty="0" smtClean="0">
                        <a:latin typeface="Times New Roman" panose="02020603050405020304" pitchFamily="18" charset="0"/>
                        <a:cs typeface="Times New Roman" panose="02020603050405020304" pitchFamily="18" charset="0"/>
                      </a:endParaRPr>
                    </a:p>
                    <a:p>
                      <a:pPr marL="0" indent="0" algn="just">
                        <a:lnSpc>
                          <a:spcPct val="130000"/>
                        </a:lnSpc>
                        <a:buFontTx/>
                        <a:buNone/>
                      </a:pP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Giờ</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muộn</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thế</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này</a:t>
                      </a:r>
                      <a:r>
                        <a:rPr lang="fr-FR" sz="2200" dirty="0" smtClean="0">
                          <a:latin typeface="Times New Roman" panose="02020603050405020304" pitchFamily="18" charset="0"/>
                          <a:cs typeface="Times New Roman" panose="02020603050405020304" pitchFamily="18" charset="0"/>
                        </a:rPr>
                        <a:t> là </a:t>
                      </a:r>
                      <a:r>
                        <a:rPr lang="fr-FR" sz="2200" dirty="0" err="1" smtClean="0">
                          <a:latin typeface="Times New Roman" panose="02020603050405020304" pitchFamily="18" charset="0"/>
                          <a:cs typeface="Times New Roman" panose="02020603050405020304" pitchFamily="18" charset="0"/>
                        </a:rPr>
                        <a:t>nói</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đến</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khoảng</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thời</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gian</a:t>
                      </a:r>
                      <a:r>
                        <a:rPr lang="fr-FR" sz="2200" dirty="0" smtClean="0">
                          <a:latin typeface="Times New Roman" panose="02020603050405020304" pitchFamily="18" charset="0"/>
                          <a:cs typeface="Times New Roman" panose="02020603050405020304" pitchFamily="18" charset="0"/>
                        </a:rPr>
                        <a:t> </a:t>
                      </a:r>
                      <a:r>
                        <a:rPr lang="fr-FR" sz="2200" dirty="0" err="1" smtClean="0">
                          <a:latin typeface="Times New Roman" panose="02020603050405020304" pitchFamily="18" charset="0"/>
                          <a:cs typeface="Times New Roman" panose="02020603050405020304" pitchFamily="18" charset="0"/>
                        </a:rPr>
                        <a:t>nào</a:t>
                      </a:r>
                      <a:r>
                        <a:rPr lang="fr-FR" sz="2200" dirty="0" smtClean="0">
                          <a:latin typeface="Times New Roman" panose="02020603050405020304" pitchFamily="18" charset="0"/>
                          <a:cs typeface="Times New Roman" panose="02020603050405020304" pitchFamily="18" charset="0"/>
                        </a:rPr>
                        <a:t>?</a:t>
                      </a:r>
                      <a:endParaRPr lang="fr-FR" sz="2200" dirty="0" smtClean="0">
                        <a:latin typeface="Times New Roman" panose="02020603050405020304" pitchFamily="18" charset="0"/>
                        <a:cs typeface="Times New Roman" panose="02020603050405020304" pitchFamily="18" charset="0"/>
                      </a:endParaRPr>
                    </a:p>
                  </a:txBody>
                  <a:tcPr marL="121920" marR="121920" horzOverflow="overflow"/>
                </a:tc>
                <a:tc>
                  <a:txBody>
                    <a:bodyPr/>
                    <a:lstStyle>
                      <a:lvl1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sz="2400">
                          <a:solidFill>
                            <a:schemeClr val="tx1"/>
                          </a:solidFill>
                          <a:effectLst>
                            <a:outerShdw blurRad="38100" dist="38100" dir="2700000" algn="tl">
                              <a:srgbClr val="FFFFFF"/>
                            </a:outerShdw>
                          </a:effectLst>
                          <a:latin typeface="Times New Roman" panose="02020603050405020304" pitchFamily="18" charset="0"/>
                        </a:defRPr>
                      </a:lvl9pPr>
                    </a:lstStyle>
                    <a:p>
                      <a:endParaRPr kumimoji="0" lang="en-US" sz="2000" kern="1200" dirty="0" smtClean="0">
                        <a:effectLst/>
                        <a:latin typeface="Times New Roman" panose="02020603050405020304" pitchFamily="18" charset="0"/>
                        <a:cs typeface="Times New Roman" panose="02020603050405020304" pitchFamily="18" charset="0"/>
                      </a:endParaRPr>
                    </a:p>
                    <a:p>
                      <a:endParaRPr kumimoji="0" lang="en-US" sz="2000" kern="1200" dirty="0" smtClean="0">
                        <a:effectLst/>
                        <a:latin typeface="Times New Roman" panose="02020603050405020304" pitchFamily="18" charset="0"/>
                        <a:cs typeface="Times New Roman" panose="02020603050405020304" pitchFamily="18" charset="0"/>
                      </a:endParaRPr>
                    </a:p>
                    <a:p>
                      <a:endParaRPr kumimoji="0" lang="en-US" sz="2000" kern="1200" dirty="0" smtClean="0">
                        <a:effectLst/>
                        <a:latin typeface="Times New Roman" panose="02020603050405020304" pitchFamily="18" charset="0"/>
                        <a:cs typeface="Times New Roman" panose="02020603050405020304" pitchFamily="18" charset="0"/>
                      </a:endParaRPr>
                    </a:p>
                    <a:p>
                      <a:endParaRPr kumimoji="0" lang="en-US" altLang="vi-VN" sz="2000" kern="1200" baseline="0" dirty="0" smtClean="0">
                        <a:effectLst/>
                        <a:latin typeface="Times New Roman" panose="02020603050405020304" pitchFamily="18" charset="0"/>
                        <a:cs typeface="Times New Roman" panose="02020603050405020304" pitchFamily="18" charset="0"/>
                      </a:endParaRPr>
                    </a:p>
                    <a:p>
                      <a:pPr algn="just">
                        <a:defRPr/>
                      </a:pPr>
                      <a:endParaRPr lang="en-US" altLang="vi-VN" sz="2000" baseline="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defRPr/>
                      </a:pPr>
                      <a:endParaRPr lang="en-US" altLang="vi-VN" sz="2000" baseline="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defRPr/>
                      </a:pPr>
                      <a:endParaRPr lang="en-US" altLang="vi-VN" sz="2000" baseline="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defRPr/>
                      </a:pPr>
                      <a:endParaRPr lang="en-US" altLang="vi-VN" sz="2000" baseline="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defRPr/>
                      </a:pPr>
                      <a:endParaRPr lang="en-US" altLang="vi-VN" sz="2000" baseline="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defRPr/>
                      </a:pPr>
                      <a:endParaRPr lang="en-US" altLang="vi-VN" sz="2000" baseline="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defRPr/>
                      </a:pPr>
                      <a:endParaRPr lang="en-US" altLang="vi-VN" sz="200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defRPr/>
                      </a:pPr>
                      <a:endParaRPr lang="en-US" altLang="vi-VN" sz="200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endParaRPr kumimoji="0" lang="en-GB"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121920" marR="121920" horzOverflow="overflow"/>
                </a:tc>
              </a:tr>
            </a:tbl>
          </a:graphicData>
        </a:graphic>
      </p:graphicFrame>
      <p:sp>
        <p:nvSpPr>
          <p:cNvPr id="16" name="Rectangle 15"/>
          <p:cNvSpPr/>
          <p:nvPr/>
        </p:nvSpPr>
        <p:spPr>
          <a:xfrm>
            <a:off x="5591518" y="2745787"/>
            <a:ext cx="5665072" cy="523220"/>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800" b="1" dirty="0" err="1" smtClean="0">
                <a:solidFill>
                  <a:prstClr val="black"/>
                </a:solidFill>
                <a:latin typeface="Times New Roman" panose="02020603050405020304" pitchFamily="18" charset="0"/>
                <a:cs typeface="Times New Roman" panose="02020603050405020304" pitchFamily="18" charset="0"/>
              </a:rPr>
              <a:t>Có</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thể</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trả</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lời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được</a:t>
            </a:r>
            <a:endParaRPr lang="en-US" sz="28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88427" y="905262"/>
            <a:ext cx="9956800" cy="715962"/>
          </a:xfrm>
        </p:spPr>
        <p:txBody>
          <a:bodyPr>
            <a:noAutofit/>
          </a:bodyPr>
          <a:lstStyle/>
          <a:p>
            <a:pPr>
              <a:lnSpc>
                <a:spcPct val="150000"/>
              </a:lnSpc>
            </a:pPr>
            <a:br>
              <a:rPr lang="en-US" sz="2800" b="1" dirty="0" smtClean="0">
                <a:solidFill>
                  <a:schemeClr val="accent3"/>
                </a:solidFill>
                <a:latin typeface="Times New Roman" panose="02020603050405020304" pitchFamily="18" charset="0"/>
                <a:cs typeface="Times New Roman" panose="02020603050405020304" pitchFamily="18" charset="0"/>
              </a:rPr>
            </a:br>
            <a:r>
              <a:rPr lang="en-US" sz="2800" b="1" dirty="0" smtClean="0">
                <a:solidFill>
                  <a:schemeClr val="accent3"/>
                </a:solidFill>
                <a:latin typeface="Times New Roman" panose="02020603050405020304" pitchFamily="18" charset="0"/>
                <a:cs typeface="Times New Roman" panose="02020603050405020304" pitchFamily="18" charset="0"/>
              </a:rPr>
              <a:t>I. KHÁI NIỆM</a:t>
            </a:r>
            <a:endParaRPr lang="en-US" sz="2800" b="1" dirty="0">
              <a:solidFill>
                <a:schemeClr val="accent3"/>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1"/>
          </p:nvPr>
        </p:nvSpPr>
        <p:spPr>
          <a:xfrm>
            <a:off x="638502" y="1739450"/>
            <a:ext cx="10972800" cy="483476"/>
          </a:xfrm>
        </p:spPr>
        <p:txBody>
          <a:bodyPr>
            <a:noAutofit/>
          </a:bodyPr>
          <a:lstStyle/>
          <a:p>
            <a:pPr marL="0" indent="0">
              <a:buNone/>
            </a:pPr>
            <a:r>
              <a:rPr lang="en-US" sz="2800" b="1" i="1" dirty="0" smtClean="0">
                <a:latin typeface="Times New Roman" panose="02020603050405020304" pitchFamily="18" charset="0"/>
                <a:cs typeface="Times New Roman" panose="02020603050405020304" pitchFamily="18" charset="0"/>
              </a:rPr>
              <a:t>1. </a:t>
            </a:r>
            <a:r>
              <a:rPr lang="en-US" sz="2800" b="1" i="1" dirty="0" err="1" smtClean="0">
                <a:latin typeface="Times New Roman" panose="02020603050405020304" pitchFamily="18" charset="0"/>
                <a:cs typeface="Times New Roman" panose="02020603050405020304" pitchFamily="18" charset="0"/>
              </a:rPr>
              <a:t>Xét</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ngữ</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liệu</a:t>
            </a:r>
            <a:endParaRPr lang="en-US" sz="2800" b="1" i="1" dirty="0" smtClean="0">
              <a:latin typeface="Times New Roman" panose="02020603050405020304" pitchFamily="18" charset="0"/>
              <a:cs typeface="Times New Roman" panose="02020603050405020304" pitchFamily="18" charset="0"/>
            </a:endParaRPr>
          </a:p>
        </p:txBody>
      </p:sp>
      <p:sp>
        <p:nvSpPr>
          <p:cNvPr id="2" name="Rectangle 1"/>
          <p:cNvSpPr/>
          <p:nvPr/>
        </p:nvSpPr>
        <p:spPr>
          <a:xfrm>
            <a:off x="1576553" y="250016"/>
            <a:ext cx="9222826" cy="523220"/>
          </a:xfrm>
          <a:prstGeom prst="rect">
            <a:avLst/>
          </a:prstGeom>
          <a:solidFill>
            <a:srgbClr val="FFFFCC"/>
          </a:solidFill>
        </p:spPr>
        <p:txBody>
          <a:bodyPr wrap="square">
            <a:spAutoFit/>
          </a:bodyPr>
          <a:lstStyle/>
          <a:p>
            <a:pPr algn="ctr"/>
            <a:r>
              <a:rPr lang="en-US" sz="2800" b="1" cap="small" dirty="0">
                <a:solidFill>
                  <a:srgbClr val="B32C16"/>
                </a:solidFill>
                <a:latin typeface="Times New Roman" panose="02020603050405020304" pitchFamily="18" charset="0"/>
                <a:cs typeface="Times New Roman" panose="02020603050405020304" pitchFamily="18" charset="0"/>
              </a:rPr>
              <a:t>A. LÝ THUYẾT</a:t>
            </a:r>
            <a:endParaRPr lang="en-US" sz="2000" dirty="0">
              <a:solidFill>
                <a:prstClr val="black"/>
              </a:solidFill>
            </a:endParaRPr>
          </a:p>
        </p:txBody>
      </p:sp>
      <p:pic>
        <p:nvPicPr>
          <p:cNvPr id="3074" name="Picture 2" descr="Mẹo xin việc ở Nhật: Phương pháp thảo luận nhóm (Group Discussion) | iSenpa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575" y="3887623"/>
            <a:ext cx="3413964" cy="25604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nvGraphicFramePr>
        <p:xfrm>
          <a:off x="3894065" y="1571016"/>
          <a:ext cx="8182321" cy="5032248"/>
        </p:xfrm>
        <a:graphic>
          <a:graphicData uri="http://schemas.openxmlformats.org/drawingml/2006/table">
            <a:tbl>
              <a:tblPr firstRow="1" bandRow="1">
                <a:tableStyleId>{5C22544A-7EE6-4342-B048-85BDC9FD1C3A}</a:tableStyleId>
              </a:tblPr>
              <a:tblGrid>
                <a:gridCol w="1468166"/>
                <a:gridCol w="6714155"/>
              </a:tblGrid>
              <a:tr h="370840">
                <a:tc>
                  <a:txBody>
                    <a:bodyPr/>
                    <a:lstStyle/>
                    <a:p>
                      <a:pPr algn="ctr"/>
                      <a:r>
                        <a:rPr lang="en-US" sz="2000" dirty="0" err="1" smtClean="0"/>
                        <a:t>Nhóm</a:t>
                      </a:r>
                      <a:endParaRPr lang="en-US" sz="2000" dirty="0"/>
                    </a:p>
                  </a:txBody>
                  <a:tcPr/>
                </a:tc>
                <a:tc>
                  <a:txBody>
                    <a:bodyPr/>
                    <a:lstStyle/>
                    <a:p>
                      <a:pPr algn="ctr"/>
                      <a:r>
                        <a:rPr lang="en-US" sz="2000" dirty="0" err="1" smtClean="0"/>
                        <a:t>Nhiệm</a:t>
                      </a:r>
                      <a:r>
                        <a:rPr lang="en-US" sz="2000" dirty="0" smtClean="0"/>
                        <a:t> </a:t>
                      </a:r>
                      <a:r>
                        <a:rPr lang="en-US" sz="2000" dirty="0" err="1" smtClean="0"/>
                        <a:t>vụ</a:t>
                      </a:r>
                      <a:endParaRPr lang="en-US" sz="2000" dirty="0"/>
                    </a:p>
                  </a:txBody>
                  <a:tcPr/>
                </a:tc>
              </a:tr>
              <a:tr h="370840">
                <a:tc>
                  <a:txBody>
                    <a:bodyPr/>
                    <a:lstStyle/>
                    <a:p>
                      <a:pPr algn="ctr"/>
                      <a:r>
                        <a:rPr lang="en-US" sz="2000" dirty="0" err="1" smtClean="0"/>
                        <a:t>Nhóm</a:t>
                      </a:r>
                      <a:r>
                        <a:rPr lang="en-US" sz="2000" baseline="0" dirty="0" smtClean="0"/>
                        <a:t> 1</a:t>
                      </a:r>
                      <a:endParaRPr lang="en-US" sz="2000" dirty="0"/>
                    </a:p>
                  </a:txBody>
                  <a:tcPr/>
                </a:tc>
                <a:tc>
                  <a:txBody>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nl-NL"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Câu nói trên là của ai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ai?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là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l-NL"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như thế nào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hệ</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nhau</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ra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sao</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ctr"/>
                      <a:endParaRPr lang="en-US" sz="2000" dirty="0"/>
                    </a:p>
                  </a:txBody>
                  <a:tcPr/>
                </a:tc>
              </a:tr>
              <a:tr h="370840">
                <a:tc>
                  <a:txBody>
                    <a:bodyPr/>
                    <a:lstStyle/>
                    <a:p>
                      <a:pPr algn="ctr"/>
                      <a:r>
                        <a:rPr lang="en-US" sz="2000" dirty="0" err="1" smtClean="0"/>
                        <a:t>Nhóm</a:t>
                      </a:r>
                      <a:r>
                        <a:rPr lang="en-US" sz="2000" baseline="0" dirty="0" smtClean="0"/>
                        <a:t> 2</a:t>
                      </a:r>
                      <a:endParaRPr lang="en-US" sz="2000" dirty="0"/>
                    </a:p>
                  </a:txBody>
                  <a:tcPr/>
                </a:tc>
                <a:tc>
                  <a:txBody>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đâu</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Rộng</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hơn</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ra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đời</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bối</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cảnh</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VN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kì</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ctr"/>
                      <a:endParaRPr lang="en-US" sz="2000" dirty="0"/>
                    </a:p>
                  </a:txBody>
                  <a:tcPr/>
                </a:tc>
              </a:tr>
              <a:tr h="370840">
                <a:tc>
                  <a:txBody>
                    <a:bodyPr/>
                    <a:lstStyle/>
                    <a:p>
                      <a:pPr algn="ctr"/>
                      <a:r>
                        <a:rPr lang="en-US" sz="2000" dirty="0" err="1" smtClean="0"/>
                        <a:t>Nhóm</a:t>
                      </a:r>
                      <a:r>
                        <a:rPr lang="en-US" sz="2000" baseline="0" dirty="0" smtClean="0"/>
                        <a:t> 3</a:t>
                      </a:r>
                      <a:endParaRPr lang="en-US" sz="2000" dirty="0"/>
                    </a:p>
                  </a:txBody>
                  <a:tcPr/>
                </a:tc>
                <a:tc>
                  <a:txBody>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Họ</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ai?</a:t>
                      </a:r>
                      <a:endPar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Chưa</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ra là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l-NL"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như thế nào</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ctr"/>
                      <a:endParaRPr lang="en-US" sz="2000" dirty="0"/>
                    </a:p>
                  </a:txBody>
                  <a:tcPr/>
                </a:tc>
              </a:tr>
              <a:tr h="370840">
                <a:tc>
                  <a:txBody>
                    <a:bodyPr/>
                    <a:lstStyle/>
                    <a:p>
                      <a:pPr algn="ctr"/>
                      <a:r>
                        <a:rPr lang="en-US" sz="2000" dirty="0" err="1" smtClean="0"/>
                        <a:t>Nhóm</a:t>
                      </a:r>
                      <a:r>
                        <a:rPr lang="en-US" sz="2000" baseline="0" dirty="0" smtClean="0"/>
                        <a:t> 4</a:t>
                      </a:r>
                      <a:endParaRPr lang="en-US" sz="2000" dirty="0"/>
                    </a:p>
                  </a:txBody>
                  <a:tcPr/>
                </a:tc>
                <a:tc>
                  <a:txBody>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muộn</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này</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là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khoảng</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fr-F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ctr"/>
                      <a:endParaRPr lang="en-US" sz="2000" dirty="0"/>
                    </a:p>
                  </a:txBody>
                  <a:tcPr/>
                </a:tc>
              </a:tr>
            </a:tbl>
          </a:graphicData>
        </a:graphic>
      </p:graphicFrame>
      <p:sp>
        <p:nvSpPr>
          <p:cNvPr id="6" name="Rectangle 5"/>
          <p:cNvSpPr/>
          <p:nvPr/>
        </p:nvSpPr>
        <p:spPr>
          <a:xfrm>
            <a:off x="139159" y="3094972"/>
            <a:ext cx="3906839" cy="507831"/>
          </a:xfrm>
          <a:prstGeom prst="rect">
            <a:avLst/>
          </a:prstGeom>
        </p:spPr>
        <p:txBody>
          <a:bodyPr wrap="none">
            <a:spAutoFit/>
          </a:bodyPr>
          <a:lstStyle/>
          <a:p>
            <a:r>
              <a:rPr lang="en-US" sz="2700" b="1" i="1" dirty="0" err="1" smtClean="0">
                <a:solidFill>
                  <a:srgbClr val="FF0000"/>
                </a:solidFill>
                <a:latin typeface="Times New Roman" panose="02020603050405020304" pitchFamily="18" charset="0"/>
                <a:cs typeface="Times New Roman" panose="02020603050405020304" pitchFamily="18" charset="0"/>
              </a:rPr>
              <a:t>Thảo</a:t>
            </a:r>
            <a:r>
              <a:rPr lang="en-US" sz="2700" b="1" i="1" dirty="0" smtClean="0">
                <a:solidFill>
                  <a:srgbClr val="FF0000"/>
                </a:solidFill>
                <a:latin typeface="Times New Roman" panose="02020603050405020304" pitchFamily="18" charset="0"/>
                <a:cs typeface="Times New Roman" panose="02020603050405020304" pitchFamily="18" charset="0"/>
              </a:rPr>
              <a:t> </a:t>
            </a:r>
            <a:r>
              <a:rPr lang="en-US" sz="2700" b="1" i="1" dirty="0" err="1" smtClean="0">
                <a:solidFill>
                  <a:srgbClr val="FF0000"/>
                </a:solidFill>
                <a:latin typeface="Times New Roman" panose="02020603050405020304" pitchFamily="18" charset="0"/>
                <a:cs typeface="Times New Roman" panose="02020603050405020304" pitchFamily="18" charset="0"/>
              </a:rPr>
              <a:t>luận</a:t>
            </a:r>
            <a:r>
              <a:rPr lang="en-US" sz="2700" b="1" i="1" dirty="0" smtClean="0">
                <a:solidFill>
                  <a:srgbClr val="FF0000"/>
                </a:solidFill>
                <a:latin typeface="Times New Roman" panose="02020603050405020304" pitchFamily="18" charset="0"/>
                <a:cs typeface="Times New Roman" panose="02020603050405020304" pitchFamily="18" charset="0"/>
              </a:rPr>
              <a:t> </a:t>
            </a:r>
            <a:r>
              <a:rPr lang="en-US" sz="2700" b="1" i="1" dirty="0" err="1" smtClean="0">
                <a:solidFill>
                  <a:srgbClr val="FF0000"/>
                </a:solidFill>
                <a:latin typeface="Times New Roman" panose="02020603050405020304" pitchFamily="18" charset="0"/>
                <a:cs typeface="Times New Roman" panose="02020603050405020304" pitchFamily="18" charset="0"/>
              </a:rPr>
              <a:t>nhóm</a:t>
            </a:r>
            <a:r>
              <a:rPr lang="en-US" sz="2700" b="1" i="1" dirty="0" smtClean="0">
                <a:solidFill>
                  <a:srgbClr val="FF0000"/>
                </a:solidFill>
                <a:latin typeface="Times New Roman" panose="02020603050405020304" pitchFamily="18" charset="0"/>
                <a:cs typeface="Times New Roman" panose="02020603050405020304" pitchFamily="18" charset="0"/>
              </a:rPr>
              <a:t> (3 </a:t>
            </a:r>
            <a:r>
              <a:rPr lang="en-US" sz="2700" b="1" i="1" dirty="0" err="1" smtClean="0">
                <a:solidFill>
                  <a:srgbClr val="FF0000"/>
                </a:solidFill>
                <a:latin typeface="Times New Roman" panose="02020603050405020304" pitchFamily="18" charset="0"/>
                <a:cs typeface="Times New Roman" panose="02020603050405020304" pitchFamily="18" charset="0"/>
              </a:rPr>
              <a:t>phút</a:t>
            </a:r>
            <a:r>
              <a:rPr lang="en-US" sz="2700" b="1" i="1" dirty="0" smtClean="0">
                <a:solidFill>
                  <a:srgbClr val="FF0000"/>
                </a:solidFill>
                <a:latin typeface="Times New Roman" panose="02020603050405020304" pitchFamily="18" charset="0"/>
                <a:cs typeface="Times New Roman" panose="02020603050405020304" pitchFamily="18" charset="0"/>
              </a:rPr>
              <a:t>) </a:t>
            </a:r>
            <a:endParaRPr lang="en-US" sz="27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12115</Words>
  <Application>WPS Presentation</Application>
  <PresentationFormat>Custom</PresentationFormat>
  <Paragraphs>397</Paragraphs>
  <Slides>30</Slides>
  <Notes>0</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30</vt:i4>
      </vt:variant>
    </vt:vector>
  </HeadingPairs>
  <TitlesOfParts>
    <vt:vector size="47" baseType="lpstr">
      <vt:lpstr>Arial</vt:lpstr>
      <vt:lpstr>SimSun</vt:lpstr>
      <vt:lpstr>Wingdings</vt:lpstr>
      <vt:lpstr>Calibri</vt:lpstr>
      <vt:lpstr>Calibri</vt:lpstr>
      <vt:lpstr>Wingdings</vt:lpstr>
      <vt:lpstr>Wingdings 2</vt:lpstr>
      <vt:lpstr>Amazone</vt:lpstr>
      <vt:lpstr>Segoe Print</vt:lpstr>
      <vt:lpstr>Times New Roman</vt:lpstr>
      <vt:lpstr>Microsoft YaHei</vt:lpstr>
      <vt:lpstr>Arial Unicode MS</vt:lpstr>
      <vt:lpstr>Century Schoolbook</vt:lpstr>
      <vt:lpstr>2_Office Theme</vt:lpstr>
      <vt:lpstr>3_Office Theme</vt:lpstr>
      <vt:lpstr>4_Office Theme</vt:lpstr>
      <vt:lpstr>Oriel</vt:lpstr>
      <vt:lpstr>PowerPoint 演示文稿</vt:lpstr>
      <vt:lpstr>PowerPoint 演示文稿</vt:lpstr>
      <vt:lpstr>PowerPoint 演示文稿</vt:lpstr>
      <vt:lpstr>PowerPoint 演示文稿</vt:lpstr>
      <vt:lpstr> I. KHÁI NIỆM</vt:lpstr>
      <vt:lpstr>PowerPoint 演示文稿</vt:lpstr>
      <vt:lpstr>PowerPoint 演示文稿</vt:lpstr>
      <vt:lpstr>PowerPoint 演示文稿</vt:lpstr>
      <vt:lpstr> I. KHÁI NIỆM</vt:lpstr>
      <vt:lpstr>PowerPoint 演示文稿</vt:lpstr>
      <vt:lpstr> I. KHÁI NIỆM</vt:lpstr>
      <vt:lpstr> ii. Các nhân tố của  ngữ cảnh </vt:lpstr>
      <vt:lpstr> ii. Các nhân tố của  ngữ cảnh </vt:lpstr>
      <vt:lpstr> ii. Các nhân tố của  ngữ cảnh </vt:lpstr>
      <vt:lpstr> ii. Các nhân tố của  ngữ cảnh </vt:lpstr>
      <vt:lpstr> ii. Các nhân tố của  ngữ cảnh </vt:lpstr>
      <vt:lpstr>PowerPoint 演示文稿</vt:lpstr>
      <vt:lpstr> ii. Các nhân tố của  ngữ cảnh </vt:lpstr>
      <vt:lpstr>PowerPoint 演示文稿</vt:lpstr>
      <vt:lpstr>III. VAI TRÒ CỦA NGỮ CẢNH</vt:lpstr>
      <vt:lpstr>PowerPoint 演示文稿</vt:lpstr>
      <vt:lpstr>III. VAI TRÒ CỦA NGỮ CẢNH</vt:lpstr>
      <vt:lpstr>B. LUYỆN TẬP</vt:lpstr>
      <vt:lpstr>B. LUYỆN TẬP</vt:lpstr>
      <vt:lpstr>BÀI TẬP 3: BÀI TẬP  VẬN DỤNG</vt:lpstr>
      <vt:lpstr>PowerPoint 演示文稿</vt:lpstr>
      <vt:lpstr>BÀI TẬP 3: BÀI TẬP  VẬN DỤNG</vt:lpstr>
      <vt:lpstr>BÀI TẬP 3: BÀI TẬP  VẬN DỤNG</vt:lpstr>
      <vt:lpstr>BÀI 4 BÀI TẬP MỞ RỘNG</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pc</cp:lastModifiedBy>
  <cp:revision>37</cp:revision>
  <dcterms:created xsi:type="dcterms:W3CDTF">2018-05-24T12:43:00Z</dcterms:created>
  <dcterms:modified xsi:type="dcterms:W3CDTF">2022-07-30T08:54:53Z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BDC1570900B54CF6AE88F755ECF1F4E4</vt:lpwstr>
  </property>
  <property fmtid="{D5CDD505-2E9C-101B-9397-08002B2CF9AE}" pid="3" name="KSOProductBuildVer">
    <vt:lpwstr>1033-11.2.0.11191</vt:lpwstr>
  </property>
</Properties>
</file>